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5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6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7.xml" ContentType="application/vnd.openxmlformats-officedocument.theme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8.xml" ContentType="application/vnd.openxmlformats-officedocument.theme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theme/theme9.xml" ContentType="application/vnd.openxmlformats-officedocument.theme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10.xml" ContentType="application/vnd.openxmlformats-officedocument.theme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>
  <p:sldMasterIdLst>
    <p:sldMasterId id="2147484241" r:id="rId4"/>
    <p:sldMasterId id="2147484162" r:id="rId5"/>
    <p:sldMasterId id="2147484256" r:id="rId6"/>
    <p:sldMasterId id="2147484265" r:id="rId7"/>
    <p:sldMasterId id="2147484273" r:id="rId8"/>
    <p:sldMasterId id="2147484281" r:id="rId9"/>
    <p:sldMasterId id="2147484289" r:id="rId10"/>
    <p:sldMasterId id="2147484297" r:id="rId11"/>
    <p:sldMasterId id="2147484313" r:id="rId12"/>
    <p:sldMasterId id="2147484321" r:id="rId13"/>
    <p:sldMasterId id="2147484429" r:id="rId14"/>
  </p:sldMasterIdLst>
  <p:notesMasterIdLst>
    <p:notesMasterId r:id="rId24"/>
  </p:notesMasterIdLst>
  <p:handoutMasterIdLst>
    <p:handoutMasterId r:id="rId25"/>
  </p:handoutMasterIdLst>
  <p:sldIdLst>
    <p:sldId id="256" r:id="rId15"/>
    <p:sldId id="294" r:id="rId16"/>
    <p:sldId id="286" r:id="rId17"/>
    <p:sldId id="287" r:id="rId18"/>
    <p:sldId id="326" r:id="rId19"/>
    <p:sldId id="327" r:id="rId20"/>
    <p:sldId id="332" r:id="rId21"/>
    <p:sldId id="297" r:id="rId22"/>
    <p:sldId id="307" r:id="rId23"/>
  </p:sldIdLst>
  <p:sldSz cx="9144000" cy="6858000" type="screen4x3"/>
  <p:notesSz cx="7010400" cy="9296400"/>
  <p:embeddedFontLst>
    <p:embeddedFont>
      <p:font typeface="Museo Sans For Dell" panose="020B0604020202020204" charset="0"/>
      <p:regular r:id="rId26"/>
      <p:bold r:id="rId27"/>
    </p:embeddedFont>
    <p:embeddedFont>
      <p:font typeface="Museo For Dell" panose="020B0604020202020204" charset="0"/>
      <p:regular r:id="rId28"/>
      <p:bold r:id="rId29"/>
    </p:embeddedFont>
    <p:embeddedFont>
      <p:font typeface="Microsoft Tai Le" panose="020B0502040204020203" pitchFamily="34" charset="0"/>
      <p:regular r:id="rId30"/>
      <p:bold r:id="rId31"/>
    </p:embeddedFont>
    <p:embeddedFont>
      <p:font typeface="Museo For Dell 300" panose="02000000000000000000" charset="0"/>
      <p:regular r:id="rId32"/>
    </p:embeddedFont>
    <p:embeddedFont>
      <p:font typeface="Museo Sans For Dell" panose="020B0604020202020204" charset="0"/>
      <p:regular r:id="rId26"/>
      <p:bold r:id="rId27"/>
    </p:embeddedFont>
    <p:embeddedFont>
      <p:font typeface="Trebuchet MS" panose="020B0603020202020204" pitchFamily="34" charset="0"/>
      <p:regular r:id="rId33"/>
      <p:bold r:id="rId34"/>
      <p:italic r:id="rId35"/>
      <p:boldItalic r:id="rId36"/>
    </p:embeddedFont>
    <p:embeddedFont>
      <p:font typeface="Batang" panose="02030600000101010101" pitchFamily="18" charset="-127"/>
      <p:regular r:id="rId37"/>
    </p:embeddedFont>
    <p:embeddedFont>
      <p:font typeface="Arial Black" panose="020B0A04020102020204" pitchFamily="34" charset="0"/>
      <p:bold r:id="rId38"/>
    </p:embeddedFont>
  </p:embeddedFontLst>
  <p:custDataLst>
    <p:tags r:id="rId3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1">
          <p15:clr>
            <a:srgbClr val="A4A3A4"/>
          </p15:clr>
        </p15:guide>
        <p15:guide id="2" pos="5577">
          <p15:clr>
            <a:srgbClr val="A4A3A4"/>
          </p15:clr>
        </p15:guide>
        <p15:guide id="3" pos="2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47C"/>
    <a:srgbClr val="0085C3"/>
    <a:srgbClr val="F05B40"/>
    <a:srgbClr val="AAAAAA"/>
    <a:srgbClr val="74CAC7"/>
    <a:srgbClr val="C82B67"/>
    <a:srgbClr val="6E2585"/>
    <a:srgbClr val="EEEEEE"/>
    <a:srgbClr val="BAD80A"/>
    <a:srgbClr val="F79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4" autoAdjust="0"/>
    <p:restoredTop sz="99276" autoAdjust="0"/>
  </p:normalViewPr>
  <p:slideViewPr>
    <p:cSldViewPr snapToGrid="0">
      <p:cViewPr varScale="1">
        <p:scale>
          <a:sx n="64" d="100"/>
          <a:sy n="64" d="100"/>
        </p:scale>
        <p:origin x="1304" y="32"/>
      </p:cViewPr>
      <p:guideLst>
        <p:guide orient="horz" pos="4111"/>
        <p:guide pos="5577"/>
        <p:guide pos="2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9426"/>
    </p:cViewPr>
  </p:sorterViewPr>
  <p:notesViewPr>
    <p:cSldViewPr snapToGrid="0">
      <p:cViewPr varScale="1">
        <p:scale>
          <a:sx n="84" d="100"/>
          <a:sy n="84" d="100"/>
        </p:scale>
        <p:origin x="-3756" y="-84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4.xml"/><Relationship Id="rId26" Type="http://schemas.openxmlformats.org/officeDocument/2006/relationships/font" Target="fonts/font1.fntdata"/><Relationship Id="rId39" Type="http://schemas.openxmlformats.org/officeDocument/2006/relationships/tags" Target="tags/tag1.xml"/><Relationship Id="rId21" Type="http://schemas.openxmlformats.org/officeDocument/2006/relationships/slide" Target="slides/slide7.xml"/><Relationship Id="rId34" Type="http://schemas.openxmlformats.org/officeDocument/2006/relationships/font" Target="fonts/font9.fntdata"/><Relationship Id="rId42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29" Type="http://schemas.openxmlformats.org/officeDocument/2006/relationships/font" Target="fonts/font4.fntdata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5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ableStyles" Target="tableStyle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3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510918" y="9048205"/>
            <a:ext cx="491516" cy="248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b" anchorCtr="0" compatLnSpc="1">
            <a:prstTxWarp prst="textNoShape">
              <a:avLst/>
            </a:prstTxWarp>
          </a:bodyPr>
          <a:lstStyle>
            <a:lvl1pPr algn="r" defTabSz="909185" eaLnBrk="0" hangingPunct="0">
              <a:lnSpc>
                <a:spcPct val="100000"/>
              </a:lnSpc>
              <a:spcBef>
                <a:spcPct val="0"/>
              </a:spcBef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fld id="{AC8DF440-AC1E-4EB3-BCAA-2AAB8924A793}" type="slidenum">
              <a:rPr lang="en-US" sz="1000">
                <a:latin typeface="Museo Sans For Dell" pitchFamily="2" charset="0"/>
              </a:rPr>
              <a:pPr>
                <a:defRPr/>
              </a:pPr>
              <a:t>‹#›</a:t>
            </a:fld>
            <a:endParaRPr lang="en-US" sz="1000" dirty="0">
              <a:latin typeface="Museo Sans For Dell" pitchFamily="2" charset="0"/>
            </a:endParaRPr>
          </a:p>
        </p:txBody>
      </p:sp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8973820"/>
            <a:ext cx="7010400" cy="3539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850" b="1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endParaRPr lang="en-US" sz="850" b="1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6834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384175"/>
            <a:ext cx="5241925" cy="39322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5084" y="4514514"/>
            <a:ext cx="5677504" cy="4263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332759" y="9086840"/>
            <a:ext cx="669675" cy="213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b" anchorCtr="0" compatLnSpc="1">
            <a:prstTxWarp prst="textNoShape">
              <a:avLst/>
            </a:prstTxWarp>
          </a:bodyPr>
          <a:lstStyle>
            <a:lvl1pPr algn="r" defTabSz="909185" eaLnBrk="0" hangingPunct="0">
              <a:lnSpc>
                <a:spcPct val="100000"/>
              </a:lnSpc>
              <a:spcBef>
                <a:spcPct val="0"/>
              </a:spcBef>
              <a:defRPr sz="1000" b="0">
                <a:latin typeface="Museo Sans For Dell" pitchFamily="2" charset="0"/>
              </a:defRPr>
            </a:lvl1pPr>
          </a:lstStyle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8973820"/>
            <a:ext cx="7010400" cy="3539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/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1688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5700" y="687388"/>
            <a:ext cx="4692650" cy="35210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677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0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Dell Blue background">
    <p:bg>
      <p:bgPr>
        <a:solidFill>
          <a:srgbClr val="0085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18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53343" y="367681"/>
            <a:ext cx="5200791" cy="2036852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353343" y="2517418"/>
            <a:ext cx="5200791" cy="276999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18870" y="5491886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48856767"/>
      </p:ext>
    </p:extLst>
  </p:cSld>
  <p:clrMapOvr>
    <a:masterClrMapping/>
  </p:clrMapOvr>
  <p:transition spd="med">
    <p:wipe dir="r"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Dark Red divider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346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47025976"/>
      </p:ext>
    </p:extLst>
  </p:cSld>
  <p:clrMapOvr>
    <a:masterClrMapping/>
  </p:clrMapOvr>
  <p:transition spd="med">
    <p:wipe dir="r"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86753965"/>
      </p:ext>
    </p:extLst>
  </p:cSld>
  <p:clrMapOvr>
    <a:masterClrMapping/>
  </p:clrMapOvr>
  <p:transition spd="med">
    <p:wipe dir="r"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3478711"/>
      </p:ext>
    </p:extLst>
  </p:cSld>
  <p:clrMapOvr>
    <a:masterClrMapping/>
  </p:clrMapOvr>
  <p:transition spd="med">
    <p:wipe dir="r"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13667223"/>
      </p:ext>
    </p:extLst>
  </p:cSld>
  <p:clrMapOvr>
    <a:masterClrMapping/>
  </p:clrMapOvr>
  <p:transition spd="med">
    <p:wipe dir="r"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40565534"/>
      </p:ext>
    </p:extLst>
  </p:cSld>
  <p:clrMapOvr>
    <a:masterClrMapping/>
  </p:clrMapOvr>
  <p:transition spd="med">
    <p:wipe dir="r"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020169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743907657"/>
      </p:ext>
    </p:extLst>
  </p:cSld>
  <p:clrMapOvr>
    <a:masterClrMapping/>
  </p:clrMapOvr>
  <p:transition spd="med">
    <p:wipe dir="r"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573752090"/>
      </p:ext>
    </p:extLst>
  </p:cSld>
  <p:clrMapOvr>
    <a:masterClrMapping/>
  </p:clrMapOvr>
  <p:transition spd="med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332399"/>
          </a:xfrm>
        </p:spPr>
        <p:txBody>
          <a:bodyPr/>
          <a:lstStyle/>
          <a:p>
            <a:r>
              <a:rPr lang="en-US" dirty="0"/>
              <a:t>Click to edit content page title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idx="1"/>
          </p:nvPr>
        </p:nvSpPr>
        <p:spPr bwMode="auto">
          <a:xfrm>
            <a:off x="357878" y="1706880"/>
            <a:ext cx="795528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88211580"/>
      </p:ext>
    </p:extLst>
  </p:cSld>
  <p:clrMapOvr>
    <a:masterClrMapping/>
  </p:clrMapOvr>
  <p:transition spd="med">
    <p:wipe dir="r"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946534661"/>
      </p:ext>
    </p:extLst>
  </p:cSld>
  <p:clrMapOvr>
    <a:masterClrMapping/>
  </p:clrMapOvr>
  <p:transition spd="med">
    <p:wipe dir="r"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Dark Red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5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23132305"/>
      </p:ext>
    </p:extLst>
  </p:cSld>
  <p:clrMapOvr>
    <a:masterClrMapping/>
  </p:clrMapOvr>
  <p:transition spd="med">
    <p:wipe dir="r"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Berry divider slide 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0868" y="5973110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42920117"/>
      </p:ext>
    </p:extLst>
  </p:cSld>
  <p:clrMapOvr>
    <a:masterClrMapping/>
  </p:clrMapOvr>
  <p:transition spd="med">
    <p:wipe dir="r"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39887364"/>
      </p:ext>
    </p:extLst>
  </p:cSld>
  <p:clrMapOvr>
    <a:masterClrMapping/>
  </p:clrMapOvr>
  <p:transition spd="med">
    <p:wipe dir="r"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7525673"/>
      </p:ext>
    </p:extLst>
  </p:cSld>
  <p:clrMapOvr>
    <a:masterClrMapping/>
  </p:clrMapOvr>
  <p:transition spd="med">
    <p:wipe dir="r"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25267018"/>
      </p:ext>
    </p:extLst>
  </p:cSld>
  <p:clrMapOvr>
    <a:masterClrMapping/>
  </p:clrMapOvr>
  <p:transition spd="med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idx="1"/>
          </p:nvPr>
        </p:nvSpPr>
        <p:spPr bwMode="auto">
          <a:xfrm>
            <a:off x="364632" y="2072640"/>
            <a:ext cx="7955280" cy="402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34373582"/>
      </p:ext>
    </p:extLst>
  </p:cSld>
  <p:clrMapOvr>
    <a:masterClrMapping/>
  </p:clrMapOvr>
  <p:transition spd="med">
    <p:wipe dir="r"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3675361"/>
      </p:ext>
    </p:extLst>
  </p:cSld>
  <p:clrMapOvr>
    <a:masterClrMapping/>
  </p:clrMapOvr>
  <p:transition spd="med">
    <p:wipe dir="r"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392702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043541564"/>
      </p:ext>
    </p:extLst>
  </p:cSld>
  <p:clrMapOvr>
    <a:masterClrMapping/>
  </p:clrMapOvr>
  <p:transition spd="med">
    <p:wipe dir="r"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46355455"/>
      </p:ext>
    </p:extLst>
  </p:cSld>
  <p:clrMapOvr>
    <a:masterClrMapping/>
  </p:clrMapOvr>
  <p:transition spd="med">
    <p:wipe dir="r"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148401037"/>
      </p:ext>
    </p:extLst>
  </p:cSld>
  <p:clrMapOvr>
    <a:masterClrMapping/>
  </p:clrMapOvr>
  <p:transition spd="med">
    <p:wipe dir="r"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Berry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6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287266"/>
      </p:ext>
    </p:extLst>
  </p:cSld>
  <p:clrMapOvr>
    <a:masterClrMapping/>
  </p:clrMapOvr>
  <p:transition spd="med">
    <p:wipe dir="r"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3" y="365762"/>
            <a:ext cx="6896999" cy="2215991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0" y="3048002"/>
            <a:ext cx="6896100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 bwMode="gray">
          <a:xfrm>
            <a:off x="4" y="6362702"/>
            <a:ext cx="1000125" cy="495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Trebuchet MS" pitchFamily="34" charset="0"/>
            </a:endParaRPr>
          </a:p>
        </p:txBody>
      </p:sp>
      <p:pic>
        <p:nvPicPr>
          <p:cNvPr id="6" name="Picture 5" descr="dell_blue_lrg_logo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 bwMode="black">
          <a:xfrm>
            <a:off x="8278314" y="5731818"/>
            <a:ext cx="599303" cy="79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0493"/>
      </p:ext>
    </p:extLst>
  </p:cSld>
  <p:clrMapOvr>
    <a:masterClrMapping/>
  </p:clrMapOvr>
  <p:transition spd="med">
    <p:wipe dir="r"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3" y="365762"/>
            <a:ext cx="5200791" cy="2215991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3" y="3002846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Freeform 13"/>
          <p:cNvSpPr/>
          <p:nvPr userDrawn="1"/>
        </p:nvSpPr>
        <p:spPr>
          <a:xfrm>
            <a:off x="4121944" y="1543052"/>
            <a:ext cx="5022056" cy="5324475"/>
          </a:xfrm>
          <a:custGeom>
            <a:avLst/>
            <a:gdLst>
              <a:gd name="connsiteX0" fmla="*/ 5022056 w 5022056"/>
              <a:gd name="connsiteY0" fmla="*/ 0 h 3993356"/>
              <a:gd name="connsiteX1" fmla="*/ 5022056 w 5022056"/>
              <a:gd name="connsiteY1" fmla="*/ 3993356 h 3993356"/>
              <a:gd name="connsiteX2" fmla="*/ 0 w 5022056"/>
              <a:gd name="connsiteY2" fmla="*/ 3993356 h 3993356"/>
              <a:gd name="connsiteX3" fmla="*/ 5022056 w 5022056"/>
              <a:gd name="connsiteY3" fmla="*/ 0 h 399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rgbClr val="FFFFFF"/>
              </a:solidFill>
              <a:latin typeface="Museo Sans For Dell"/>
            </a:endParaRPr>
          </a:p>
        </p:txBody>
      </p:sp>
      <p:sp>
        <p:nvSpPr>
          <p:cNvPr id="13" name="Freeform 12"/>
          <p:cNvSpPr/>
          <p:nvPr userDrawn="1"/>
        </p:nvSpPr>
        <p:spPr>
          <a:xfrm>
            <a:off x="4100513" y="1485902"/>
            <a:ext cx="5072062" cy="5381625"/>
          </a:xfrm>
          <a:custGeom>
            <a:avLst/>
            <a:gdLst>
              <a:gd name="connsiteX0" fmla="*/ 5043487 w 5072062"/>
              <a:gd name="connsiteY0" fmla="*/ 57150 h 4036219"/>
              <a:gd name="connsiteX1" fmla="*/ 0 w 5072062"/>
              <a:gd name="connsiteY1" fmla="*/ 4036219 h 4036219"/>
              <a:gd name="connsiteX2" fmla="*/ 5057775 w 5072062"/>
              <a:gd name="connsiteY2" fmla="*/ 4036219 h 4036219"/>
              <a:gd name="connsiteX3" fmla="*/ 5057775 w 5072062"/>
              <a:gd name="connsiteY3" fmla="*/ 0 h 4036219"/>
              <a:gd name="connsiteX4" fmla="*/ 5072062 w 5072062"/>
              <a:gd name="connsiteY4" fmla="*/ 742950 h 403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effectLst/>
        </p:spPr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8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5733" y="5132257"/>
            <a:ext cx="1023494" cy="1364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83356929"/>
      </p:ext>
    </p:extLst>
  </p:cSld>
  <p:clrMapOvr>
    <a:masterClrMapping/>
  </p:clrMapOvr>
  <p:transition spd="med">
    <p:wipe dir="r"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29755673"/>
      </p:ext>
    </p:extLst>
  </p:cSld>
  <p:clrMapOvr>
    <a:masterClrMapping/>
  </p:clrMapOvr>
  <p:transition spd="med">
    <p:wipe dir="r"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19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59314179"/>
      </p:ext>
    </p:extLst>
  </p:cSld>
  <p:clrMapOvr>
    <a:masterClrMapping/>
  </p:clrMapOvr>
  <p:transition spd="med">
    <p:wipe dir="r"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274320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389120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88035421"/>
      </p:ext>
    </p:extLst>
  </p:cSld>
  <p:clrMapOvr>
    <a:masterClrMapping/>
  </p:clrMapOvr>
  <p:transition spd="med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marR="0" indent="-22383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 marL="909638" marR="0" indent="-2206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Click to edit title</a:t>
            </a:r>
          </a:p>
          <a:p>
            <a:pPr marL="574675" marR="0" lvl="1" indent="-223838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Second level</a:t>
            </a:r>
          </a:p>
          <a:p>
            <a:pPr marL="909638" marR="0" lvl="2" indent="-220663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Third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marR="0" indent="-22383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 marL="909638" marR="0" indent="-2206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Click to edit title</a:t>
            </a:r>
          </a:p>
          <a:p>
            <a:pPr marL="574675" marR="0" lvl="1" indent="-223838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Second level</a:t>
            </a:r>
          </a:p>
          <a:p>
            <a:pPr marL="909638" marR="0" lvl="2" indent="-220663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Third level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847001837"/>
      </p:ext>
    </p:extLst>
  </p:cSld>
  <p:clrMapOvr>
    <a:masterClrMapping/>
  </p:clrMapOvr>
  <p:transition spd="med">
    <p:wipe dir="r"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678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274320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0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01113"/>
      </p:ext>
    </p:extLst>
  </p:cSld>
  <p:clrMapOvr>
    <a:masterClrMapping/>
  </p:clrMapOvr>
  <p:transition spd="med">
    <p:wipe dir="r"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2" y="365762"/>
            <a:ext cx="5042747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59131881"/>
      </p:ext>
    </p:extLst>
  </p:cSld>
  <p:clrMapOvr>
    <a:masterClrMapping/>
  </p:clrMapOvr>
  <p:transition spd="med">
    <p:wipe dir="r"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365762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126993260"/>
      </p:ext>
    </p:extLst>
  </p:cSld>
  <p:clrMapOvr>
    <a:masterClrMapping/>
  </p:clrMapOvr>
  <p:transition spd="med">
    <p:wipe dir="r"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834847463"/>
      </p:ext>
    </p:extLst>
  </p:cSld>
  <p:clrMapOvr>
    <a:masterClrMapping/>
  </p:clrMapOvr>
  <p:transition spd="med">
    <p:wipe dir="r"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9766903"/>
      </p:ext>
    </p:extLst>
  </p:cSld>
  <p:clrMapOvr>
    <a:masterClrMapping/>
  </p:clrMapOvr>
  <p:transition spd="med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716318195"/>
      </p:ext>
    </p:extLst>
  </p:cSld>
  <p:clrMapOvr>
    <a:masterClrMapping/>
  </p:clrMapOvr>
  <p:transition spd="med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3504267"/>
      </p:ext>
    </p:extLst>
  </p:cSld>
  <p:clrMapOvr>
    <a:masterClrMapping/>
  </p:clrMapOvr>
  <p:transition spd="med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ll Blu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</p:spTree>
    <p:extLst>
      <p:ext uri="{BB962C8B-B14F-4D97-AF65-F5344CB8AC3E}">
        <p14:creationId xmlns:p14="http://schemas.microsoft.com/office/powerpoint/2010/main" val="4055386972"/>
      </p:ext>
    </p:extLst>
  </p:cSld>
  <p:clrMapOvr>
    <a:masterClrMapping/>
  </p:clrMapOvr>
  <p:transition spd="med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82375755"/>
      </p:ext>
    </p:extLst>
  </p:cSld>
  <p:clrMapOvr>
    <a:masterClrMapping/>
  </p:clrMapOvr>
  <p:transition spd="med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19170122"/>
      </p:ext>
    </p:extLst>
  </p:cSld>
  <p:clrMapOvr>
    <a:masterClrMapping/>
  </p:clrMapOvr>
  <p:transition spd="med"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938685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0437661"/>
      </p:ext>
    </p:extLst>
  </p:cSld>
  <p:clrMapOvr>
    <a:masterClrMapping/>
  </p:clrMapOvr>
  <p:transition spd="med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076613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589096633"/>
      </p:ext>
    </p:extLst>
  </p:cSld>
  <p:clrMapOvr>
    <a:masterClrMapping/>
  </p:clrMapOvr>
  <p:transition spd="med"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76090022"/>
      </p:ext>
    </p:extLst>
  </p:cSld>
  <p:clrMapOvr>
    <a:masterClrMapping/>
  </p:clrMapOvr>
  <p:transition spd="med"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454139426"/>
      </p:ext>
    </p:extLst>
  </p:cSld>
  <p:clrMapOvr>
    <a:masterClrMapping/>
  </p:clrMapOvr>
  <p:transition spd="med"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Blue footer 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2889993"/>
      </p:ext>
    </p:extLst>
  </p:cSld>
  <p:clrMapOvr>
    <a:masterClrMapping/>
  </p:clrMapOvr>
  <p:transition spd="med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54111004"/>
      </p:ext>
    </p:extLst>
  </p:cSld>
  <p:clrMapOvr>
    <a:masterClrMapping/>
  </p:clrMapOvr>
  <p:transition spd="med"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80160"/>
            <a:ext cx="8229600" cy="4754880"/>
          </a:xfrm>
        </p:spPr>
        <p:txBody>
          <a:bodyPr lIns="0" tIns="0" rIns="0" bIns="0"/>
          <a:lstStyle>
            <a:lvl1pPr>
              <a:spcBef>
                <a:spcPts val="100"/>
              </a:spcBef>
              <a:spcAft>
                <a:spcPts val="100"/>
              </a:spcAft>
              <a:defRPr sz="20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100"/>
              </a:spcBef>
              <a:spcAft>
                <a:spcPts val="100"/>
              </a:spcAft>
              <a:buFont typeface="Museo Sans For Dell" pitchFamily="2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spcAft>
                <a:spcPts val="100"/>
              </a:spcAft>
              <a:defRPr sz="16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100"/>
              </a:spcBef>
              <a:spcAft>
                <a:spcPts val="100"/>
              </a:spcAft>
              <a:defRPr sz="14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100"/>
              </a:spcBef>
              <a:spcAft>
                <a:spcPts val="100"/>
              </a:spcAft>
              <a:buClr>
                <a:schemeClr val="accent1"/>
              </a:buClr>
              <a:defRPr sz="12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6084502"/>
      </p:ext>
    </p:extLst>
  </p:cSld>
  <p:clrMapOvr>
    <a:masterClrMapping/>
  </p:clrMapOvr>
  <p:transition spd="med"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593168"/>
      </p:ext>
    </p:extLst>
  </p:cSld>
  <p:clrMapOvr>
    <a:masterClrMapping/>
  </p:clrMapOvr>
  <p:transition spd="med"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41425"/>
            <a:ext cx="4023360" cy="4890435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41425"/>
            <a:ext cx="4023360" cy="4890435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978823"/>
      </p:ext>
    </p:extLst>
  </p:cSld>
  <p:clrMapOvr>
    <a:masterClrMapping/>
  </p:clrMapOvr>
  <p:transition spd="med"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37810"/>
            <a:ext cx="4023360" cy="2888167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37810"/>
            <a:ext cx="4023360" cy="2888167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5" y="4270916"/>
            <a:ext cx="8262938" cy="18949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357944"/>
      </p:ext>
    </p:extLst>
  </p:cSld>
  <p:clrMapOvr>
    <a:masterClrMapping/>
  </p:clrMapOvr>
  <p:transition spd="med"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7" name="Title Placeholder 21"/>
          <p:cNvSpPr>
            <a:spLocks noGrp="1"/>
          </p:cNvSpPr>
          <p:nvPr>
            <p:ph type="ctrTitle"/>
          </p:nvPr>
        </p:nvSpPr>
        <p:spPr>
          <a:xfrm>
            <a:off x="447675" y="2892132"/>
            <a:ext cx="5962650" cy="1006685"/>
          </a:xfrm>
        </p:spPr>
        <p:txBody>
          <a:bodyPr anchor="ctr" anchorCtr="0"/>
          <a:lstStyle>
            <a:lvl1pPr algn="l">
              <a:lnSpc>
                <a:spcPts val="4000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47675" y="178117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447675" y="507682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8496"/>
      </p:ext>
    </p:extLst>
  </p:cSld>
  <p:clrMapOvr>
    <a:masterClrMapping/>
  </p:clrMapOvr>
  <p:transition spd="med">
    <p:wipe dir="r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  <a:prstGeom prst="rect">
            <a:avLst/>
          </a:prstGeom>
        </p:spPr>
        <p:txBody>
          <a:bodyPr lIns="0" rIns="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4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703918"/>
            <a:ext cx="7958137" cy="4256615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1pPr>
            <a:lvl2pPr marL="341312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2pPr>
            <a:lvl3pPr marL="688975" inden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buNone/>
              <a:defRPr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40021588"/>
      </p:ext>
    </p:extLst>
  </p:cSld>
  <p:clrMapOvr>
    <a:masterClrMapping/>
  </p:clrMapOvr>
  <p:transition spd="med">
    <p:wipe dir="r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  <a:prstGeom prst="rect">
            <a:avLst/>
          </a:prstGeom>
        </p:spPr>
        <p:txBody>
          <a:bodyPr lIns="0" rIns="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71464" y="1703918"/>
            <a:ext cx="7958137" cy="4256615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858838" indent="-169863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258888" indent="-2301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08080"/>
              </a:buClr>
              <a:defRPr sz="10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54560863"/>
      </p:ext>
    </p:extLst>
  </p:cSld>
  <p:clrMapOvr>
    <a:masterClrMapping/>
  </p:clrMapOvr>
  <p:transition spd="med"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Gray divider slide">
    <p:bg>
      <p:bgPr>
        <a:solidFill>
          <a:srgbClr val="AAAA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538" y="5974411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65548423"/>
      </p:ext>
    </p:extLst>
  </p:cSld>
  <p:clrMapOvr>
    <a:masterClrMapping/>
  </p:clrMapOvr>
  <p:transition spd="med">
    <p:wipe dir="r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8257260"/>
      </p:ext>
    </p:extLst>
  </p:cSld>
  <p:clrMapOvr>
    <a:masterClrMapping/>
  </p:clrMapOvr>
  <p:transition spd="med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24378676"/>
      </p:ext>
    </p:extLst>
  </p:cSld>
  <p:clrMapOvr>
    <a:masterClrMapping/>
  </p:clrMapOvr>
  <p:transition spd="med"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42729305"/>
      </p:ext>
    </p:extLst>
  </p:cSld>
  <p:clrMapOvr>
    <a:masterClrMapping/>
  </p:clrMapOvr>
  <p:transition spd="med">
    <p:wipe dir="r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94846606"/>
      </p:ext>
    </p:extLst>
  </p:cSld>
  <p:clrMapOvr>
    <a:masterClrMapping/>
  </p:clrMapOvr>
  <p:transition spd="med">
    <p:wipe dir="r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04837059"/>
      </p:ext>
    </p:extLst>
  </p:cSld>
  <p:clrMapOvr>
    <a:masterClrMapping/>
  </p:clrMapOvr>
  <p:transition spd="med">
    <p:wipe dir="r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6058747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>
                <a:solidFill>
                  <a:srgbClr val="AAAAAA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076650276"/>
      </p:ext>
    </p:extLst>
  </p:cSld>
  <p:clrMapOvr>
    <a:masterClrMapping/>
  </p:clrMapOvr>
  <p:transition spd="med">
    <p:wipe dir="r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>
                <a:solidFill>
                  <a:srgbClr val="AAAAAA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413799226"/>
      </p:ext>
    </p:extLst>
  </p:cSld>
  <p:clrMapOvr>
    <a:masterClrMapping/>
  </p:clrMapOvr>
  <p:transition spd="med">
    <p:wipe dir="r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947609289"/>
      </p:ext>
    </p:extLst>
  </p:cSld>
  <p:clrMapOvr>
    <a:masterClrMapping/>
  </p:clrMapOvr>
  <p:transition spd="med"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Gray footer 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AAAAAA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6597896"/>
      </p:ext>
    </p:extLst>
  </p:cSld>
  <p:clrMapOvr>
    <a:masterClrMapping/>
  </p:clrMapOvr>
  <p:transition spd="med">
    <p:wipe dir="r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58565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56103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4754075"/>
      </p:ext>
    </p:extLst>
  </p:cSld>
  <p:clrMapOvr>
    <a:masterClrMapping/>
  </p:clrMapOvr>
  <p:transition spd="med">
    <p:wipe dir="r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Dark Blue divider slide">
    <p:bg>
      <p:bgPr>
        <a:solidFill>
          <a:srgbClr val="0044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346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4142162"/>
      </p:ext>
    </p:extLst>
  </p:cSld>
  <p:clrMapOvr>
    <a:masterClrMapping/>
  </p:clrMapOvr>
  <p:transition spd="med">
    <p:wipe dir="r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61504521"/>
      </p:ext>
    </p:extLst>
  </p:cSld>
  <p:clrMapOvr>
    <a:masterClrMapping/>
  </p:clrMapOvr>
  <p:transition spd="med">
    <p:wipe dir="r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4785095"/>
      </p:ext>
    </p:extLst>
  </p:cSld>
  <p:clrMapOvr>
    <a:masterClrMapping/>
  </p:clrMapOvr>
  <p:transition spd="med">
    <p:wipe dir="r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63614928"/>
      </p:ext>
    </p:extLst>
  </p:cSld>
  <p:clrMapOvr>
    <a:masterClrMapping/>
  </p:clrMapOvr>
  <p:transition spd="med">
    <p:wipe dir="r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21837565"/>
      </p:ext>
    </p:extLst>
  </p:cSld>
  <p:clrMapOvr>
    <a:masterClrMapping/>
  </p:clrMapOvr>
  <p:transition spd="med">
    <p:wipe dir="r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065324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85845198"/>
      </p:ext>
    </p:extLst>
  </p:cSld>
  <p:clrMapOvr>
    <a:masterClrMapping/>
  </p:clrMapOvr>
  <p:transition spd="med">
    <p:wipe dir="r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996620796"/>
      </p:ext>
    </p:extLst>
  </p:cSld>
  <p:clrMapOvr>
    <a:masterClrMapping/>
  </p:clrMapOvr>
  <p:transition spd="med">
    <p:wipe dir="r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343509151"/>
      </p:ext>
    </p:extLst>
  </p:cSld>
  <p:clrMapOvr>
    <a:masterClrMapping/>
  </p:clrMapOvr>
  <p:transition spd="med">
    <p:wipe dir="r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Dark Blue footer 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0534395"/>
      </p:ext>
    </p:extLst>
  </p:cSld>
  <p:clrMapOvr>
    <a:masterClrMapping/>
  </p:clrMapOvr>
  <p:transition spd="med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810391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993007370"/>
      </p:ext>
    </p:extLst>
  </p:cSld>
  <p:clrMapOvr>
    <a:masterClrMapping/>
  </p:clrMapOvr>
  <p:transition spd="med">
    <p:wipe dir="r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Teal divider slide">
    <p:bg>
      <p:bgPr>
        <a:solidFill>
          <a:srgbClr val="74CA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298688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19792390"/>
      </p:ext>
    </p:extLst>
  </p:cSld>
  <p:clrMapOvr>
    <a:masterClrMapping/>
  </p:clrMapOvr>
  <p:transition spd="med">
    <p:wipe dir="r"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02545267"/>
      </p:ext>
    </p:extLst>
  </p:cSld>
  <p:clrMapOvr>
    <a:masterClrMapping/>
  </p:clrMapOvr>
  <p:transition spd="med">
    <p:wipe dir="r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70772802"/>
      </p:ext>
    </p:extLst>
  </p:cSld>
  <p:clrMapOvr>
    <a:masterClrMapping/>
  </p:clrMapOvr>
  <p:transition spd="med">
    <p:wipe dir="r"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39769246"/>
      </p:ext>
    </p:extLst>
  </p:cSld>
  <p:clrMapOvr>
    <a:masterClrMapping/>
  </p:clrMapOvr>
  <p:transition spd="med">
    <p:wipe dir="r"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85224609"/>
      </p:ext>
    </p:extLst>
  </p:cSld>
  <p:clrMapOvr>
    <a:masterClrMapping/>
  </p:clrMapOvr>
  <p:transition spd="med">
    <p:wipe dir="r"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573324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854225711"/>
      </p:ext>
    </p:extLst>
  </p:cSld>
  <p:clrMapOvr>
    <a:masterClrMapping/>
  </p:clrMapOvr>
  <p:transition spd="med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78229640"/>
      </p:ext>
    </p:extLst>
  </p:cSld>
  <p:clrMapOvr>
    <a:masterClrMapping/>
  </p:clrMapOvr>
  <p:transition spd="med">
    <p:wipe dir="r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32238620"/>
      </p:ext>
    </p:extLst>
  </p:cSld>
  <p:clrMapOvr>
    <a:masterClrMapping/>
  </p:clrMapOvr>
  <p:transition spd="med">
    <p:wipe dir="r"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617744587"/>
      </p:ext>
    </p:extLst>
  </p:cSld>
  <p:clrMapOvr>
    <a:masterClrMapping/>
  </p:clrMapOvr>
  <p:transition spd="med">
    <p:wipe dir="r"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Teal footer 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74CAC7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2108257"/>
      </p:ext>
    </p:extLst>
  </p:cSld>
  <p:clrMapOvr>
    <a:masterClrMapping/>
  </p:clrMapOvr>
  <p:transition spd="med">
    <p:wipe dir="r"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Green divider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298563" y="5974870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02156822"/>
      </p:ext>
    </p:extLst>
  </p:cSld>
  <p:clrMapOvr>
    <a:masterClrMapping/>
  </p:clrMapOvr>
  <p:transition spd="med">
    <p:wipe dir="r"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0941621"/>
      </p:ext>
    </p:extLst>
  </p:cSld>
  <p:clrMapOvr>
    <a:masterClrMapping/>
  </p:clrMapOvr>
  <p:transition spd="med">
    <p:wipe dir="r"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652617"/>
      </p:ext>
    </p:extLst>
  </p:cSld>
  <p:clrMapOvr>
    <a:masterClrMapping/>
  </p:clrMapOvr>
  <p:transition spd="med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775402808"/>
      </p:ext>
    </p:extLst>
  </p:cSld>
  <p:clrMapOvr>
    <a:masterClrMapping/>
  </p:clrMapOvr>
  <p:transition spd="med">
    <p:wipe dir="r"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23768224"/>
      </p:ext>
    </p:extLst>
  </p:cSld>
  <p:clrMapOvr>
    <a:masterClrMapping/>
  </p:clrMapOvr>
  <p:transition spd="med">
    <p:wipe dir="r"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89492939"/>
      </p:ext>
    </p:extLst>
  </p:cSld>
  <p:clrMapOvr>
    <a:masterClrMapping/>
  </p:clrMapOvr>
  <p:transition spd="med">
    <p:wipe dir="r"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53343" y="365760"/>
            <a:ext cx="6149058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3343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53343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506907099"/>
      </p:ext>
    </p:extLst>
  </p:cSld>
  <p:clrMapOvr>
    <a:masterClrMapping/>
  </p:clrMapOvr>
  <p:transition spd="med">
    <p:wipe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91418642"/>
      </p:ext>
    </p:extLst>
  </p:cSld>
  <p:clrMapOvr>
    <a:masterClrMapping/>
  </p:clrMapOvr>
  <p:transition spd="med">
    <p:wipe dir="r"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265413008"/>
      </p:ext>
    </p:extLst>
  </p:cSld>
  <p:clrMapOvr>
    <a:masterClrMapping/>
  </p:clrMapOvr>
  <p:transition spd="med">
    <p:wipe dir="r"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Green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14399299"/>
      </p:ext>
    </p:extLst>
  </p:cSld>
  <p:clrMapOvr>
    <a:masterClrMapping/>
  </p:clrMapOvr>
  <p:transition spd="med">
    <p:wipe dir="r"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552137"/>
      </p:ext>
    </p:extLst>
  </p:cSld>
  <p:clrMapOvr>
    <a:masterClrMapping/>
  </p:clrMapOvr>
  <p:transition spd="med">
    <p:wipe dir="r"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Yellow divider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0946" y="5971979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297336"/>
      </p:ext>
    </p:extLst>
  </p:cSld>
  <p:clrMapOvr>
    <a:masterClrMapping/>
  </p:clrMapOvr>
  <p:transition spd="med">
    <p:wipe dir="r"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8873814"/>
      </p:ext>
    </p:extLst>
  </p:cSld>
  <p:clrMapOvr>
    <a:masterClrMapping/>
  </p:clrMapOvr>
  <p:transition spd="med">
    <p:wipe dir="r"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39223848"/>
      </p:ext>
    </p:extLst>
  </p:cSld>
  <p:clrMapOvr>
    <a:masterClrMapping/>
  </p:clrMapOvr>
  <p:transition spd="med">
    <p:wipe dir="r"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53045047"/>
      </p:ext>
    </p:extLst>
  </p:cSld>
  <p:clrMapOvr>
    <a:masterClrMapping/>
  </p:clrMapOvr>
  <p:transition spd="med">
    <p:wipe dir="r"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4635083"/>
      </p:ext>
    </p:extLst>
  </p:cSld>
  <p:clrMapOvr>
    <a:masterClrMapping/>
  </p:clrMapOvr>
  <p:transition spd="med">
    <p:wipe dir="r"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437858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07680301"/>
      </p:ext>
    </p:extLst>
  </p:cSld>
  <p:clrMapOvr>
    <a:masterClrMapping/>
  </p:clrMapOvr>
  <p:transition spd="med">
    <p:wipe dir="r"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003518134"/>
      </p:ext>
    </p:extLst>
  </p:cSld>
  <p:clrMapOvr>
    <a:masterClrMapping/>
  </p:clrMapOvr>
  <p:transition spd="med">
    <p:wipe dir="r"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651029313"/>
      </p:ext>
    </p:extLst>
  </p:cSld>
  <p:clrMapOvr>
    <a:masterClrMapping/>
  </p:clrMapOvr>
  <p:transition spd="med">
    <p:wipe dir="r"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Yellow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4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8533543"/>
      </p:ext>
    </p:extLst>
  </p:cSld>
  <p:clrMapOvr>
    <a:masterClrMapping/>
  </p:clrMapOvr>
  <p:transition spd="med">
    <p:wipe dir="r"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17.xml"/><Relationship Id="rId1" Type="http://schemas.openxmlformats.org/officeDocument/2006/relationships/slideLayout" Target="../slideLayouts/slideLayout116.xml"/><Relationship Id="rId6" Type="http://schemas.openxmlformats.org/officeDocument/2006/relationships/slideLayout" Target="../slideLayouts/slideLayout12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20.xml"/><Relationship Id="rId10" Type="http://schemas.openxmlformats.org/officeDocument/2006/relationships/theme" Target="../theme/theme10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2.xml"/><Relationship Id="rId3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3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6.xml"/><Relationship Id="rId1" Type="http://schemas.openxmlformats.org/officeDocument/2006/relationships/slideLayout" Target="../slideLayouts/slideLayout125.xml"/><Relationship Id="rId6" Type="http://schemas.openxmlformats.org/officeDocument/2006/relationships/slideLayout" Target="../slideLayouts/slideLayout130.xml"/><Relationship Id="rId11" Type="http://schemas.openxmlformats.org/officeDocument/2006/relationships/theme" Target="../theme/theme11.xml"/><Relationship Id="rId5" Type="http://schemas.openxmlformats.org/officeDocument/2006/relationships/slideLayout" Target="../slideLayouts/slideLayout129.xml"/><Relationship Id="rId10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3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6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5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4.xml"/><Relationship Id="rId5" Type="http://schemas.openxmlformats.org/officeDocument/2006/relationships/slideLayout" Target="../slideLayouts/slideLayout68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73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2" Type="http://schemas.openxmlformats.org/officeDocument/2006/relationships/slideLayout" Target="../slideLayouts/slideLayout78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7.xml"/><Relationship Id="rId13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92.xml"/><Relationship Id="rId7" Type="http://schemas.openxmlformats.org/officeDocument/2006/relationships/slideLayout" Target="../slideLayouts/slideLayout96.xml"/><Relationship Id="rId12" Type="http://schemas.openxmlformats.org/officeDocument/2006/relationships/slideLayout" Target="../slideLayouts/slideLayout101.xml"/><Relationship Id="rId2" Type="http://schemas.openxmlformats.org/officeDocument/2006/relationships/slideLayout" Target="../slideLayouts/slideLayout91.xml"/><Relationship Id="rId1" Type="http://schemas.openxmlformats.org/officeDocument/2006/relationships/slideLayout" Target="../slideLayouts/slideLayout90.xml"/><Relationship Id="rId6" Type="http://schemas.openxmlformats.org/officeDocument/2006/relationships/slideLayout" Target="../slideLayouts/slideLayout95.xml"/><Relationship Id="rId11" Type="http://schemas.openxmlformats.org/officeDocument/2006/relationships/slideLayout" Target="../slideLayouts/slideLayout100.xml"/><Relationship Id="rId5" Type="http://schemas.openxmlformats.org/officeDocument/2006/relationships/slideLayout" Target="../slideLayouts/slideLayout94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99.xml"/><Relationship Id="rId4" Type="http://schemas.openxmlformats.org/officeDocument/2006/relationships/slideLayout" Target="../slideLayouts/slideLayout93.xml"/><Relationship Id="rId9" Type="http://schemas.openxmlformats.org/officeDocument/2006/relationships/slideLayout" Target="../slideLayouts/slideLayout98.xml"/><Relationship Id="rId1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0.xml"/><Relationship Id="rId13" Type="http://schemas.openxmlformats.org/officeDocument/2006/relationships/slideLayout" Target="../slideLayouts/slideLayout115.xml"/><Relationship Id="rId3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114.xml"/><Relationship Id="rId2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0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53344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title. 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3344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Picture 10" descr="dell_gray_logo.png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6409690"/>
            <a:ext cx="9144000" cy="48090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endParaRPr lang="en-US" sz="1400" dirty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94827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242" r:id="rId1"/>
    <p:sldLayoutId id="2147484244" r:id="rId2"/>
    <p:sldLayoutId id="2147484245" r:id="rId3"/>
    <p:sldLayoutId id="2147484246" r:id="rId4"/>
    <p:sldLayoutId id="2147484247" r:id="rId5"/>
    <p:sldLayoutId id="2147484248" r:id="rId6"/>
    <p:sldLayoutId id="2147484249" r:id="rId7"/>
    <p:sldLayoutId id="2147484250" r:id="rId8"/>
    <p:sldLayoutId id="2147484251" r:id="rId9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6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623770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5" r:id="rId1"/>
    <p:sldLayoutId id="2147484322" r:id="rId2"/>
    <p:sldLayoutId id="2147484323" r:id="rId3"/>
    <p:sldLayoutId id="2147484324" r:id="rId4"/>
    <p:sldLayoutId id="2147484325" r:id="rId5"/>
    <p:sldLayoutId id="2147484326" r:id="rId6"/>
    <p:sldLayoutId id="2147484327" r:id="rId7"/>
    <p:sldLayoutId id="2147484328" r:id="rId8"/>
    <p:sldLayoutId id="2147484364" r:id="rId9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6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27432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title. 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27432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9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fld id="{E00CF047-7350-4707-AA1A-E56FA69586CC}" type="datetime1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85C3"/>
                </a:buClr>
              </a:pPr>
              <a:t>6/27/2019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9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fld id="{E00CF047-7350-4707-AA1A-E56FA69586CC}" type="datetime1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85C3"/>
                </a:buClr>
              </a:pPr>
              <a:t>6/27/2019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5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pic>
        <p:nvPicPr>
          <p:cNvPr id="21" name="Picture 20" descr="dell_gray_logo.png"/>
          <p:cNvPicPr>
            <a:picLocks noChangeAspect="1"/>
          </p:cNvPicPr>
          <p:nvPr/>
        </p:nvPicPr>
        <p:blipFill>
          <a:blip r:embed="rId12" cstate="screen"/>
          <a:stretch>
            <a:fillRect/>
          </a:stretch>
        </p:blipFill>
        <p:spPr bwMode="black">
          <a:xfrm>
            <a:off x="8414830" y="6064111"/>
            <a:ext cx="470835" cy="62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945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430" r:id="rId1"/>
    <p:sldLayoutId id="2147484431" r:id="rId2"/>
    <p:sldLayoutId id="2147484432" r:id="rId3"/>
    <p:sldLayoutId id="2147484433" r:id="rId4"/>
    <p:sldLayoutId id="2147484434" r:id="rId5"/>
    <p:sldLayoutId id="2147484435" r:id="rId6"/>
    <p:sldLayoutId id="2147484436" r:id="rId7"/>
    <p:sldLayoutId id="2147484437" r:id="rId8"/>
    <p:sldLayoutId id="2147484438" r:id="rId9"/>
    <p:sldLayoutId id="2147484439" r:id="rId10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2" y="370595"/>
            <a:ext cx="7955280" cy="387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7878" y="1706880"/>
            <a:ext cx="795528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  <a:p>
            <a:pPr lvl="3"/>
            <a:endParaRPr lang="en-US" dirty="0"/>
          </a:p>
        </p:txBody>
      </p:sp>
      <p:sp>
        <p:nvSpPr>
          <p:cNvPr id="15" name="TextBox 14" hidden="1"/>
          <p:cNvSpPr txBox="1"/>
          <p:nvPr/>
        </p:nvSpPr>
        <p:spPr>
          <a:xfrm>
            <a:off x="1895477" y="6454881"/>
            <a:ext cx="64953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B8D0290F-9E23-41BA-BCF9-EF3BA4816832}" type="datetime1">
              <a:rPr lang="en-US" sz="1000" smtClean="0">
                <a:solidFill>
                  <a:schemeClr val="tx2"/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1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3" name="Picture 9" descr="white"/>
          <p:cNvPicPr>
            <a:picLocks noChangeAspect="1" noChangeArrowheads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fl" descr="                              Dell - Internal Use - Confidential&#10;"/>
          <p:cNvSpPr txBox="1"/>
          <p:nvPr/>
        </p:nvSpPr>
        <p:spPr>
          <a:xfrm>
            <a:off x="0" y="6460490"/>
            <a:ext cx="9144000" cy="4296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14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68568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68" r:id="rId1"/>
    <p:sldLayoutId id="2147484163" r:id="rId2"/>
    <p:sldLayoutId id="2147484164" r:id="rId3"/>
    <p:sldLayoutId id="2147484165" r:id="rId4"/>
    <p:sldLayoutId id="2147484166" r:id="rId5"/>
    <p:sldLayoutId id="2147484167" r:id="rId6"/>
    <p:sldLayoutId id="2147484169" r:id="rId7"/>
    <p:sldLayoutId id="2147484392" r:id="rId8"/>
    <p:sldLayoutId id="2147484393" r:id="rId9"/>
    <p:sldLayoutId id="2147484394" r:id="rId10"/>
    <p:sldLayoutId id="2147484395" r:id="rId11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tx2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400">
          <a:solidFill>
            <a:schemeClr val="tx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238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SzPct val="100000"/>
        <a:buFont typeface="Museo Sans For Dell" pitchFamily="2" charset="0"/>
        <a:buChar char="–"/>
        <a:defRPr sz="1200" baseline="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Font typeface="Museo Sans For Dell" pitchFamily="2" charset="0"/>
        <a:buChar char="›"/>
        <a:defRPr sz="100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chemeClr val="tx2"/>
        </a:buClr>
        <a:buFont typeface="Courier New" panose="02070309020205020404" pitchFamily="49" charset="0"/>
        <a:buChar char="o"/>
        <a:defRPr sz="1000" baseline="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9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67722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1" r:id="rId1"/>
    <p:sldLayoutId id="2147484258" r:id="rId2"/>
    <p:sldLayoutId id="2147484259" r:id="rId3"/>
    <p:sldLayoutId id="2147484260" r:id="rId4"/>
    <p:sldLayoutId id="2147484261" r:id="rId5"/>
    <p:sldLayoutId id="2147484262" r:id="rId6"/>
    <p:sldLayoutId id="2147484263" r:id="rId7"/>
    <p:sldLayoutId id="2147484264" r:id="rId8"/>
    <p:sldLayoutId id="2147484350" r:id="rId9"/>
    <p:sldLayoutId id="2147484368" r:id="rId10"/>
    <p:sldLayoutId id="2147484427" r:id="rId11"/>
    <p:sldLayoutId id="2147484428" r:id="rId12"/>
    <p:sldLayoutId id="2147484421" r:id="rId13"/>
    <p:sldLayoutId id="2147484422" r:id="rId14"/>
    <p:sldLayoutId id="2147484424" r:id="rId15"/>
    <p:sldLayoutId id="2147484440" r:id="rId16"/>
    <p:sldLayoutId id="2147484441" r:id="rId17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AAAAAA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5038976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2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353" r:id="rId9"/>
    <p:sldLayoutId id="2147484388" r:id="rId10"/>
    <p:sldLayoutId id="2147484389" r:id="rId11"/>
    <p:sldLayoutId id="2147484390" r:id="rId12"/>
    <p:sldLayoutId id="2147484391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rgbClr val="AAAAAA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34405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4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355" r:id="rId9"/>
    <p:sldLayoutId id="2147484366" r:id="rId10"/>
    <p:sldLayoutId id="2147484367" r:id="rId11"/>
    <p:sldLayoutId id="2147484386" r:id="rId12"/>
    <p:sldLayoutId id="2147484387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rgbClr val="00447C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74CAC7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57585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7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356" r:id="rId9"/>
    <p:sldLayoutId id="2147484370" r:id="rId10"/>
    <p:sldLayoutId id="2147484371" r:id="rId11"/>
    <p:sldLayoutId id="2147484372" r:id="rId12"/>
    <p:sldLayoutId id="2147484373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2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860425" indent="-17145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anose="02000000000000000000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0269000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9" r:id="rId1"/>
    <p:sldLayoutId id="2147484290" r:id="rId2"/>
    <p:sldLayoutId id="2147484291" r:id="rId3"/>
    <p:sldLayoutId id="2147484292" r:id="rId4"/>
    <p:sldLayoutId id="2147484293" r:id="rId5"/>
    <p:sldLayoutId id="2147484294" r:id="rId6"/>
    <p:sldLayoutId id="2147484295" r:id="rId7"/>
    <p:sldLayoutId id="2147484296" r:id="rId8"/>
    <p:sldLayoutId id="2147484358" r:id="rId9"/>
    <p:sldLayoutId id="2147484374" r:id="rId10"/>
    <p:sldLayoutId id="2147484375" r:id="rId11"/>
    <p:sldLayoutId id="2147484376" r:id="rId12"/>
    <p:sldLayoutId id="2147484377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3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53344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3344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4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99505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1" r:id="rId1"/>
    <p:sldLayoutId id="2147484298" r:id="rId2"/>
    <p:sldLayoutId id="2147484299" r:id="rId3"/>
    <p:sldLayoutId id="2147484300" r:id="rId4"/>
    <p:sldLayoutId id="2147484301" r:id="rId5"/>
    <p:sldLayoutId id="2147484302" r:id="rId6"/>
    <p:sldLayoutId id="2147484303" r:id="rId7"/>
    <p:sldLayoutId id="2147484304" r:id="rId8"/>
    <p:sldLayoutId id="2147484360" r:id="rId9"/>
    <p:sldLayoutId id="2147484378" r:id="rId10"/>
    <p:sldLayoutId id="2147484379" r:id="rId11"/>
    <p:sldLayoutId id="2147484380" r:id="rId12"/>
    <p:sldLayoutId id="2147484381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4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6/27/2019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5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090431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2" r:id="rId1"/>
    <p:sldLayoutId id="2147484314" r:id="rId2"/>
    <p:sldLayoutId id="2147484315" r:id="rId3"/>
    <p:sldLayoutId id="2147484316" r:id="rId4"/>
    <p:sldLayoutId id="2147484317" r:id="rId5"/>
    <p:sldLayoutId id="2147484318" r:id="rId6"/>
    <p:sldLayoutId id="2147484319" r:id="rId7"/>
    <p:sldLayoutId id="2147484320" r:id="rId8"/>
    <p:sldLayoutId id="2147484363" r:id="rId9"/>
    <p:sldLayoutId id="2147484382" r:id="rId10"/>
    <p:sldLayoutId id="2147484383" r:id="rId11"/>
    <p:sldLayoutId id="2147484384" r:id="rId12"/>
    <p:sldLayoutId id="2147484385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5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195388" indent="-1714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2/library/urllib.html" TargetMode="External"/><Relationship Id="rId2" Type="http://schemas.openxmlformats.org/officeDocument/2006/relationships/hyperlink" Target="https://docs.python.org/2/library/httplib.html" TargetMode="External"/><Relationship Id="rId1" Type="http://schemas.openxmlformats.org/officeDocument/2006/relationships/slideLayout" Target="../slideLayouts/slideLayout31.xml"/><Relationship Id="rId4" Type="http://schemas.openxmlformats.org/officeDocument/2006/relationships/hyperlink" Target="http://docs.python-requests.org/en/master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3776" y="338329"/>
            <a:ext cx="5981304" cy="1711395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cs typeface="Microsoft Tai Le" panose="020B0502040204020203" pitchFamily="34" charset="0"/>
              </a:rPr>
              <a:t>Working with REST API and Python</a:t>
            </a: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r>
              <a:rPr lang="en-US" sz="2700" dirty="0">
                <a:cs typeface="Microsoft Tai Le" panose="020B0502040204020203" pitchFamily="34" charset="0"/>
              </a:rPr>
              <a:t>SHOAIB AKHTAR</a:t>
            </a:r>
          </a:p>
        </p:txBody>
      </p:sp>
    </p:spTree>
    <p:extLst>
      <p:ext uri="{BB962C8B-B14F-4D97-AF65-F5344CB8AC3E}">
        <p14:creationId xmlns:p14="http://schemas.microsoft.com/office/powerpoint/2010/main" val="1292460572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br>
              <a:rPr lang="en-US" sz="800" dirty="0"/>
            </a:br>
            <a:r>
              <a:rPr lang="en-US" sz="2800" dirty="0"/>
              <a:t>Agenda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9632" y="1115123"/>
            <a:ext cx="7871254" cy="490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7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7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REST API Introduction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Why REST API?</a:t>
            </a:r>
            <a:endParaRPr lang="en-US" sz="20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Understanding HTTP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Requests Module – Making a GET request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Requests Module – Making a POST request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Workflow with WMS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783348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8778" y="1093694"/>
            <a:ext cx="7955280" cy="640080"/>
          </a:xfrm>
        </p:spPr>
        <p:txBody>
          <a:bodyPr/>
          <a:lstStyle/>
          <a:p>
            <a:r>
              <a:rPr lang="en-US" sz="2400" dirty="0">
                <a:solidFill>
                  <a:srgbClr val="0085C3"/>
                </a:solidFill>
                <a:latin typeface="Museo Sans For Dell" panose="02000000000000000000" pitchFamily="2" charset="0"/>
                <a:cs typeface="+mj-cs"/>
              </a:rPr>
              <a:t>Introduction</a:t>
            </a:r>
            <a:endParaRPr lang="en-US" sz="240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58779" y="1634537"/>
            <a:ext cx="8567009" cy="4458149"/>
          </a:xfrm>
        </p:spPr>
        <p:txBody>
          <a:bodyPr/>
          <a:lstStyle/>
          <a:p>
            <a:pPr>
              <a:spcBef>
                <a:spcPts val="1600"/>
              </a:spcBef>
              <a:buClr>
                <a:srgbClr val="AAAAAA"/>
              </a:buClr>
            </a:pPr>
            <a:r>
              <a:rPr lang="en-US" sz="1600" b="1" dirty="0">
                <a:solidFill>
                  <a:srgbClr val="444444"/>
                </a:solidFill>
                <a:latin typeface="Museo For Dell 300"/>
              </a:rPr>
              <a:t>Rest-API</a:t>
            </a:r>
          </a:p>
          <a:p>
            <a:pPr marL="285750" indent="-285750">
              <a:spcBef>
                <a:spcPts val="1600"/>
              </a:spcBef>
              <a:buClr>
                <a:srgbClr val="AAAAAA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Museo For Dell 300"/>
                <a:ea typeface="Batang" panose="02030600000101010101" pitchFamily="18" charset="-127"/>
              </a:rPr>
              <a:t>REST is a web standards based architecture and uses HTTP Protocol for data communication. REST is a way of managing the client-server relationship and strives for speed and performance by incorporating re-usable components</a:t>
            </a:r>
          </a:p>
          <a:p>
            <a:pPr marL="285750" indent="-285750">
              <a:spcBef>
                <a:spcPts val="1600"/>
              </a:spcBef>
              <a:buClr>
                <a:srgbClr val="AAAAAA"/>
              </a:buClr>
              <a:buFont typeface="Arial" panose="020B0604020202020204" pitchFamily="34" charset="0"/>
              <a:buChar char="•"/>
            </a:pPr>
            <a:r>
              <a:rPr lang="en-US" sz="1600" dirty="0"/>
              <a:t>By using a stateless protocol and standard operations, REST systems aim for fast performance</a:t>
            </a:r>
          </a:p>
          <a:p>
            <a:pPr marL="285750" indent="-285750">
              <a:spcBef>
                <a:spcPts val="1600"/>
              </a:spcBef>
              <a:buClr>
                <a:srgbClr val="AAAAAA"/>
              </a:buClr>
              <a:buFont typeface="Arial" panose="020B0604020202020204" pitchFamily="34" charset="0"/>
              <a:buChar char="•"/>
            </a:pPr>
            <a:endParaRPr lang="en-US" dirty="0">
              <a:latin typeface="Museo For Dell 300"/>
              <a:ea typeface="Batang" panose="02030600000101010101" pitchFamily="18" charset="-127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617" y="3343892"/>
            <a:ext cx="2577763" cy="187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32022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solidFill>
                  <a:srgbClr val="0085C3"/>
                </a:solidFill>
                <a:latin typeface="Museo Sans For Dell" panose="02000000000000000000" pitchFamily="2" charset="0"/>
                <a:cs typeface="+mj-cs"/>
              </a:rPr>
              <a:t>Why Rest-API automation required?</a:t>
            </a:r>
            <a:endParaRPr lang="en-US" sz="180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274320" y="964097"/>
            <a:ext cx="7958137" cy="466145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spcBef>
                <a:spcPts val="1600"/>
              </a:spcBef>
              <a:buClr>
                <a:srgbClr val="AAAAAA"/>
              </a:buClr>
            </a:pPr>
            <a:endParaRPr lang="en-US" dirty="0">
              <a:solidFill>
                <a:srgbClr val="444444"/>
              </a:solidFill>
              <a:latin typeface="Museo Sans For Dell" pitchFamily="2" charset="0"/>
            </a:endParaRPr>
          </a:p>
          <a:p>
            <a:pPr marL="342900" indent="-342900">
              <a:spcBef>
                <a:spcPts val="1600"/>
              </a:spcBef>
              <a:buClr>
                <a:srgbClr val="AAAAAA"/>
              </a:buClr>
            </a:pPr>
            <a:r>
              <a:rPr lang="en-US" sz="2000" b="1" dirty="0">
                <a:latin typeface="Museo Sans For Dell" pitchFamily="2" charset="0"/>
              </a:rPr>
              <a:t>Product Stability </a:t>
            </a:r>
            <a:r>
              <a:rPr lang="en-US" sz="2000" dirty="0">
                <a:latin typeface="Museo Sans For Dell" pitchFamily="2" charset="0"/>
              </a:rPr>
              <a:t>: Product where there is a constant development happening while UI elements are changing in regular build, developing UI Automation for complete suite will lead more unstable automation products.</a:t>
            </a:r>
          </a:p>
          <a:p>
            <a:pPr marL="342900" indent="-342900">
              <a:spcBef>
                <a:spcPts val="1600"/>
              </a:spcBef>
              <a:buClr>
                <a:srgbClr val="AAAAAA"/>
              </a:buClr>
            </a:pPr>
            <a:r>
              <a:rPr lang="en-US" sz="2000" b="1" dirty="0">
                <a:latin typeface="Museo Sans For Dell" pitchFamily="2" charset="0"/>
              </a:rPr>
              <a:t>Test for Core </a:t>
            </a:r>
            <a:r>
              <a:rPr lang="en-US" sz="2000" dirty="0">
                <a:latin typeface="Museo Sans For Dell" pitchFamily="2" charset="0"/>
              </a:rPr>
              <a:t>Functionality : Testing the core, code-level functionality of the application provides an early evaluation of its overall build strength before running GUI tests.</a:t>
            </a:r>
          </a:p>
          <a:p>
            <a:pPr marL="342900" indent="-342900">
              <a:spcBef>
                <a:spcPts val="1600"/>
              </a:spcBef>
              <a:buClr>
                <a:srgbClr val="AAAAAA"/>
              </a:buClr>
            </a:pPr>
            <a:r>
              <a:rPr lang="en-US" sz="2000" b="1" dirty="0">
                <a:latin typeface="Museo Sans For Dell" pitchFamily="2" charset="0"/>
              </a:rPr>
              <a:t>Reduce testing cost </a:t>
            </a:r>
            <a:r>
              <a:rPr lang="en-US" sz="2000" dirty="0">
                <a:latin typeface="Museo Sans For Dell" pitchFamily="2" charset="0"/>
              </a:rPr>
              <a:t>: API test automation provides better, faster test coverage than automated GUI tests. The end result of faster testing is a reduced overall testing cost.</a:t>
            </a:r>
          </a:p>
          <a:p>
            <a:pPr marL="342900" indent="-342900">
              <a:spcBef>
                <a:spcPts val="1600"/>
              </a:spcBef>
              <a:buClr>
                <a:srgbClr val="AAAAAA"/>
              </a:buClr>
            </a:pPr>
            <a:r>
              <a:rPr lang="en-US" sz="2000" b="1" dirty="0">
                <a:latin typeface="Museo Sans For Dell" pitchFamily="2" charset="0"/>
              </a:rPr>
              <a:t>Low Maintenance </a:t>
            </a:r>
            <a:r>
              <a:rPr lang="en-US" sz="2000" dirty="0">
                <a:latin typeface="Museo Sans For Dell" pitchFamily="2" charset="0"/>
              </a:rPr>
              <a:t>: Since REST APIs resides below UI layer, helps improve accuracy as well as stability of the design.</a:t>
            </a:r>
          </a:p>
          <a:p>
            <a:pPr marL="342900" indent="-342900">
              <a:spcBef>
                <a:spcPts val="1600"/>
              </a:spcBef>
              <a:buClr>
                <a:srgbClr val="AAAAAA"/>
              </a:buClr>
            </a:pPr>
            <a:r>
              <a:rPr lang="en-US" sz="2000" dirty="0">
                <a:latin typeface="Museo Sans For Dell" pitchFamily="2" charset="0"/>
              </a:rPr>
              <a:t>Products like WMS , WDM and CGS uses rest-</a:t>
            </a:r>
            <a:r>
              <a:rPr lang="en-US" sz="2000" dirty="0" err="1">
                <a:latin typeface="Museo Sans For Dell" pitchFamily="2" charset="0"/>
              </a:rPr>
              <a:t>api</a:t>
            </a:r>
            <a:r>
              <a:rPr lang="en-US" sz="2000" dirty="0">
                <a:latin typeface="Museo Sans For Dell" pitchFamily="2" charset="0"/>
              </a:rPr>
              <a:t> as a functional level, will have more impact using REST API Framework</a:t>
            </a:r>
          </a:p>
          <a:p>
            <a:pPr marL="0" indent="0">
              <a:spcBef>
                <a:spcPts val="1600"/>
              </a:spcBef>
              <a:buClr>
                <a:srgbClr val="AAAAAA"/>
              </a:buClr>
              <a:buNone/>
            </a:pPr>
            <a:endParaRPr lang="en-US" dirty="0">
              <a:solidFill>
                <a:srgbClr val="444444"/>
              </a:solidFill>
              <a:latin typeface="Museo Sans For Dell" pitchFamily="2" charset="0"/>
            </a:endParaRPr>
          </a:p>
          <a:p>
            <a:pPr marL="0" indent="0">
              <a:spcBef>
                <a:spcPts val="1600"/>
              </a:spcBef>
              <a:buClr>
                <a:srgbClr val="AAAAAA"/>
              </a:buClr>
              <a:buNone/>
            </a:pPr>
            <a:endParaRPr lang="en-US" sz="1600" dirty="0">
              <a:solidFill>
                <a:srgbClr val="444444"/>
              </a:solidFill>
              <a:latin typeface="Museo Sans For Dell" pitchFamily="2" charset="0"/>
            </a:endParaRPr>
          </a:p>
          <a:p>
            <a:pPr marL="0" indent="0">
              <a:spcBef>
                <a:spcPts val="1600"/>
              </a:spcBef>
              <a:buClr>
                <a:srgbClr val="AAAAAA"/>
              </a:buClr>
              <a:buNone/>
            </a:pPr>
            <a:endParaRPr lang="en-US" sz="1600" dirty="0">
              <a:solidFill>
                <a:srgbClr val="444444"/>
              </a:solidFill>
              <a:latin typeface="Museo Sans For Del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350991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b="1" dirty="0"/>
              <a:t>What is HTTP?</a:t>
            </a:r>
            <a:br>
              <a:rPr lang="en-US" dirty="0"/>
            </a:br>
            <a:r>
              <a:rPr lang="en-US" dirty="0"/>
              <a:t>HTTP is a set of protocols designed to enable communication between clients and servers. It works as a request-response protocol between a client and server.</a:t>
            </a:r>
            <a:br>
              <a:rPr lang="en-US" dirty="0"/>
            </a:br>
            <a:r>
              <a:rPr lang="en-US" dirty="0"/>
              <a:t>A web browser may be the client, and an application on a computer that hosts a web site may be the server.</a:t>
            </a:r>
          </a:p>
          <a:p>
            <a:r>
              <a:rPr lang="en-US" dirty="0"/>
              <a:t>So, to request a response from the server, there are mainly two methods:</a:t>
            </a:r>
          </a:p>
          <a:p>
            <a:r>
              <a:rPr lang="en-US" b="1" dirty="0"/>
              <a:t>GET</a:t>
            </a:r>
            <a:r>
              <a:rPr lang="en-US" dirty="0"/>
              <a:t> : to request data from the server.</a:t>
            </a:r>
          </a:p>
          <a:p>
            <a:r>
              <a:rPr lang="en-US" b="1" dirty="0"/>
              <a:t>POST</a:t>
            </a:r>
            <a:r>
              <a:rPr lang="en-US" dirty="0"/>
              <a:t> : to submit data to be processed to the server.</a:t>
            </a:r>
          </a:p>
          <a:p>
            <a:endParaRPr lang="en-US" dirty="0"/>
          </a:p>
          <a:p>
            <a:r>
              <a:rPr lang="en-US" dirty="0"/>
              <a:t>Now, to make HTTP requests in python, we can use several HTTP libraries like : </a:t>
            </a:r>
            <a:r>
              <a:rPr lang="en-US" dirty="0" err="1">
                <a:hlinkClick r:id="rId2"/>
              </a:rPr>
              <a:t>httplib</a:t>
            </a:r>
            <a:r>
              <a:rPr lang="en-US" dirty="0"/>
              <a:t>, </a:t>
            </a:r>
            <a:r>
              <a:rPr lang="en-US" dirty="0" err="1">
                <a:hlinkClick r:id="rId3"/>
              </a:rPr>
              <a:t>urllib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requests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alt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4633" y="362515"/>
            <a:ext cx="7930595" cy="524453"/>
          </a:xfrm>
        </p:spPr>
        <p:txBody>
          <a:bodyPr/>
          <a:lstStyle/>
          <a:p>
            <a:r>
              <a:rPr lang="en-US" dirty="0"/>
              <a:t>Understanding HTTP</a:t>
            </a:r>
          </a:p>
        </p:txBody>
      </p:sp>
      <p:sp>
        <p:nvSpPr>
          <p:cNvPr id="6" name="Rectangle 5"/>
          <p:cNvSpPr/>
          <p:nvPr/>
        </p:nvSpPr>
        <p:spPr>
          <a:xfrm>
            <a:off x="3717439" y="3305890"/>
            <a:ext cx="17091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i="1" dirty="0">
                <a:latin typeface="Birka-Italic"/>
              </a:rPr>
              <a:t>Arrays of object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396863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altLang="en-US" sz="1900" b="1" dirty="0"/>
              <a:t># importing the requests library </a:t>
            </a:r>
          </a:p>
          <a:p>
            <a:r>
              <a:rPr lang="en-US" altLang="en-US" sz="1900" dirty="0"/>
              <a:t>import requests </a:t>
            </a:r>
          </a:p>
          <a:p>
            <a:pPr marL="0" indent="0">
              <a:buNone/>
            </a:pPr>
            <a:r>
              <a:rPr lang="en-US" altLang="en-US" sz="1900" dirty="0"/>
              <a:t>  </a:t>
            </a:r>
          </a:p>
          <a:p>
            <a:pPr marL="0" indent="0">
              <a:buNone/>
            </a:pPr>
            <a:r>
              <a:rPr lang="en-US" altLang="en-US" sz="1900" b="1" dirty="0"/>
              <a:t># </a:t>
            </a:r>
            <a:r>
              <a:rPr lang="en-US" altLang="en-US" sz="1900" b="1" dirty="0" err="1"/>
              <a:t>api</a:t>
            </a:r>
            <a:r>
              <a:rPr lang="en-US" altLang="en-US" sz="1900" b="1" dirty="0"/>
              <a:t>-endpoint </a:t>
            </a:r>
          </a:p>
          <a:p>
            <a:r>
              <a:rPr lang="en-US" altLang="en-US" sz="1900" dirty="0"/>
              <a:t>URL = "http://maps.googleapis.com/maps/</a:t>
            </a:r>
            <a:r>
              <a:rPr lang="en-US" altLang="en-US" sz="1900" dirty="0" err="1"/>
              <a:t>api</a:t>
            </a:r>
            <a:r>
              <a:rPr lang="en-US" altLang="en-US" sz="1900" dirty="0"/>
              <a:t>/geocode/</a:t>
            </a:r>
            <a:r>
              <a:rPr lang="en-US" altLang="en-US" sz="1900" dirty="0" err="1"/>
              <a:t>json</a:t>
            </a:r>
            <a:r>
              <a:rPr lang="en-US" altLang="en-US" sz="1900" dirty="0"/>
              <a:t>"</a:t>
            </a:r>
          </a:p>
          <a:p>
            <a:pPr marL="0" indent="0">
              <a:buNone/>
            </a:pPr>
            <a:r>
              <a:rPr lang="en-US" altLang="en-US" sz="1900" dirty="0"/>
              <a:t>  </a:t>
            </a:r>
          </a:p>
          <a:p>
            <a:pPr marL="0" indent="0">
              <a:buNone/>
            </a:pPr>
            <a:r>
              <a:rPr lang="en-US" altLang="en-US" sz="1900" b="1" dirty="0"/>
              <a:t># location given here </a:t>
            </a:r>
          </a:p>
          <a:p>
            <a:r>
              <a:rPr lang="en-US" altLang="en-US" sz="1900" dirty="0"/>
              <a:t>location = "</a:t>
            </a:r>
            <a:r>
              <a:rPr lang="en-US" altLang="en-US" sz="1900" dirty="0" err="1"/>
              <a:t>delhi</a:t>
            </a:r>
            <a:r>
              <a:rPr lang="en-US" altLang="en-US" sz="1900" dirty="0"/>
              <a:t> technological university"</a:t>
            </a:r>
          </a:p>
          <a:p>
            <a:r>
              <a:rPr lang="en-US" altLang="en-US" sz="1900" dirty="0"/>
              <a:t>  </a:t>
            </a:r>
          </a:p>
          <a:p>
            <a:pPr marL="0" indent="0">
              <a:buNone/>
            </a:pPr>
            <a:r>
              <a:rPr lang="en-US" altLang="en-US" sz="1900" b="1" dirty="0"/>
              <a:t># defining a </a:t>
            </a:r>
            <a:r>
              <a:rPr lang="en-US" altLang="en-US" sz="1900" b="1" dirty="0" err="1"/>
              <a:t>params</a:t>
            </a:r>
            <a:r>
              <a:rPr lang="en-US" altLang="en-US" sz="1900" b="1" dirty="0"/>
              <a:t> </a:t>
            </a:r>
            <a:r>
              <a:rPr lang="en-US" altLang="en-US" sz="1900" b="1" dirty="0" err="1"/>
              <a:t>dict</a:t>
            </a:r>
            <a:r>
              <a:rPr lang="en-US" altLang="en-US" sz="1900" b="1" dirty="0"/>
              <a:t> for the parameters to be sent to the API </a:t>
            </a:r>
          </a:p>
          <a:p>
            <a:r>
              <a:rPr lang="en-US" altLang="en-US" sz="1900" dirty="0"/>
              <a:t>PARAMS = {'</a:t>
            </a:r>
            <a:r>
              <a:rPr lang="en-US" altLang="en-US" sz="1900" dirty="0" err="1"/>
              <a:t>address':location</a:t>
            </a:r>
            <a:r>
              <a:rPr lang="en-US" altLang="en-US" sz="1900" dirty="0"/>
              <a:t>} </a:t>
            </a:r>
          </a:p>
          <a:p>
            <a:pPr marL="0" indent="0">
              <a:buNone/>
            </a:pPr>
            <a:r>
              <a:rPr lang="en-US" altLang="en-US" sz="1900" dirty="0"/>
              <a:t>  </a:t>
            </a:r>
          </a:p>
          <a:p>
            <a:pPr marL="0" indent="0">
              <a:buNone/>
            </a:pPr>
            <a:r>
              <a:rPr lang="en-US" altLang="en-US" sz="1900" b="1" dirty="0"/>
              <a:t># sending get request and saving the response as response object </a:t>
            </a:r>
          </a:p>
          <a:p>
            <a:r>
              <a:rPr lang="en-US" altLang="en-US" sz="1900" dirty="0"/>
              <a:t>r = </a:t>
            </a:r>
            <a:r>
              <a:rPr lang="en-US" altLang="en-US" sz="1900" dirty="0" err="1"/>
              <a:t>requests.get</a:t>
            </a:r>
            <a:r>
              <a:rPr lang="en-US" altLang="en-US" sz="1900" dirty="0"/>
              <a:t>(</a:t>
            </a:r>
            <a:r>
              <a:rPr lang="en-US" altLang="en-US" sz="1900" dirty="0" err="1"/>
              <a:t>url</a:t>
            </a:r>
            <a:r>
              <a:rPr lang="en-US" altLang="en-US" sz="1900" dirty="0"/>
              <a:t> = URL, </a:t>
            </a:r>
            <a:r>
              <a:rPr lang="en-US" altLang="en-US" sz="1900" dirty="0" err="1"/>
              <a:t>params</a:t>
            </a:r>
            <a:r>
              <a:rPr lang="en-US" altLang="en-US" sz="1900" dirty="0"/>
              <a:t> = PARAMS) </a:t>
            </a:r>
          </a:p>
          <a:p>
            <a:pPr marL="0" indent="0">
              <a:buNone/>
            </a:pPr>
            <a:r>
              <a:rPr lang="en-US" altLang="en-US" sz="1900" dirty="0"/>
              <a:t>  </a:t>
            </a:r>
          </a:p>
          <a:p>
            <a:pPr marL="0" indent="0">
              <a:buNone/>
            </a:pPr>
            <a:r>
              <a:rPr lang="en-US" altLang="en-US" sz="1900" b="1" dirty="0"/>
              <a:t># extracting data in </a:t>
            </a:r>
            <a:r>
              <a:rPr lang="en-US" altLang="en-US" sz="1900" b="1" dirty="0" err="1"/>
              <a:t>json</a:t>
            </a:r>
            <a:r>
              <a:rPr lang="en-US" altLang="en-US" sz="1900" b="1" dirty="0"/>
              <a:t> format </a:t>
            </a:r>
          </a:p>
          <a:p>
            <a:r>
              <a:rPr lang="en-US" altLang="en-US" sz="1900" dirty="0"/>
              <a:t>data = </a:t>
            </a:r>
            <a:r>
              <a:rPr lang="en-US" altLang="en-US" sz="1900" dirty="0" err="1"/>
              <a:t>r.json</a:t>
            </a:r>
            <a:r>
              <a:rPr lang="en-US" altLang="en-US" sz="1900" dirty="0"/>
              <a:t>()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4633" y="362515"/>
            <a:ext cx="7930595" cy="524453"/>
          </a:xfrm>
        </p:spPr>
        <p:txBody>
          <a:bodyPr/>
          <a:lstStyle/>
          <a:p>
            <a:r>
              <a:rPr lang="en-US" dirty="0"/>
              <a:t>requests Module – Making a GET request</a:t>
            </a:r>
          </a:p>
        </p:txBody>
      </p:sp>
      <p:sp>
        <p:nvSpPr>
          <p:cNvPr id="6" name="Rectangle 5"/>
          <p:cNvSpPr/>
          <p:nvPr/>
        </p:nvSpPr>
        <p:spPr>
          <a:xfrm>
            <a:off x="3717439" y="3305890"/>
            <a:ext cx="17091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i="1" dirty="0">
                <a:latin typeface="Birka-Italic"/>
              </a:rPr>
              <a:t>Arrays of object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027327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altLang="en-US" sz="1900" b="1" dirty="0"/>
              <a:t># importing the requests library </a:t>
            </a:r>
          </a:p>
          <a:p>
            <a:pPr marL="0" indent="0">
              <a:buNone/>
            </a:pPr>
            <a:r>
              <a:rPr lang="en-US" altLang="en-US" sz="1900" dirty="0"/>
              <a:t>import requests </a:t>
            </a:r>
          </a:p>
          <a:p>
            <a:pPr marL="0" indent="0">
              <a:buNone/>
            </a:pPr>
            <a:r>
              <a:rPr lang="en-US" altLang="en-US" sz="1900" b="1" dirty="0"/>
              <a:t>  </a:t>
            </a:r>
          </a:p>
          <a:p>
            <a:pPr marL="0" indent="0">
              <a:buNone/>
            </a:pPr>
            <a:r>
              <a:rPr lang="en-US" altLang="en-US" sz="1900" b="1" dirty="0"/>
              <a:t># defining the </a:t>
            </a:r>
            <a:r>
              <a:rPr lang="en-US" altLang="en-US" sz="1900" b="1" dirty="0" err="1"/>
              <a:t>api</a:t>
            </a:r>
            <a:r>
              <a:rPr lang="en-US" altLang="en-US" sz="1900" b="1" dirty="0"/>
              <a:t>-endpoint  </a:t>
            </a:r>
          </a:p>
          <a:p>
            <a:pPr marL="0" indent="0">
              <a:buNone/>
            </a:pPr>
            <a:r>
              <a:rPr lang="en-US" altLang="en-US" sz="1900" dirty="0"/>
              <a:t>API_ENDPOINT = "http://pastebin.com/</a:t>
            </a:r>
            <a:r>
              <a:rPr lang="en-US" altLang="en-US" sz="1900" dirty="0" err="1"/>
              <a:t>api</a:t>
            </a:r>
            <a:r>
              <a:rPr lang="en-US" altLang="en-US" sz="1900" dirty="0"/>
              <a:t>/</a:t>
            </a:r>
            <a:r>
              <a:rPr lang="en-US" altLang="en-US" sz="1900" dirty="0" err="1"/>
              <a:t>api_post.php</a:t>
            </a:r>
            <a:r>
              <a:rPr lang="en-US" altLang="en-US" sz="1900" dirty="0"/>
              <a:t>"</a:t>
            </a:r>
          </a:p>
          <a:p>
            <a:pPr marL="0" indent="0">
              <a:buNone/>
            </a:pPr>
            <a:r>
              <a:rPr lang="en-US" altLang="en-US" sz="1900" b="1" dirty="0"/>
              <a:t>  </a:t>
            </a:r>
          </a:p>
          <a:p>
            <a:pPr marL="0" indent="0">
              <a:buNone/>
            </a:pPr>
            <a:r>
              <a:rPr lang="en-US" altLang="en-US" sz="1900" b="1" dirty="0"/>
              <a:t># your API key here </a:t>
            </a:r>
          </a:p>
          <a:p>
            <a:pPr marL="0" indent="0">
              <a:buNone/>
            </a:pPr>
            <a:r>
              <a:rPr lang="en-US" altLang="en-US" sz="1900" dirty="0"/>
              <a:t>API_KEY = "XXXXXXXXXXXXXXXXX"</a:t>
            </a:r>
          </a:p>
          <a:p>
            <a:pPr marL="0" indent="0">
              <a:buNone/>
            </a:pPr>
            <a:r>
              <a:rPr lang="en-US" altLang="en-US" sz="1900" b="1" dirty="0"/>
              <a:t>  </a:t>
            </a:r>
          </a:p>
          <a:p>
            <a:pPr marL="0" indent="0">
              <a:buNone/>
            </a:pPr>
            <a:r>
              <a:rPr lang="en-US" altLang="en-US" sz="1900" b="1" dirty="0"/>
              <a:t># data to be sent to </a:t>
            </a:r>
            <a:r>
              <a:rPr lang="en-US" altLang="en-US" sz="1900" b="1" dirty="0" err="1"/>
              <a:t>api</a:t>
            </a:r>
            <a:r>
              <a:rPr lang="en-US" altLang="en-US" sz="1900" b="1" dirty="0"/>
              <a:t> </a:t>
            </a:r>
          </a:p>
          <a:p>
            <a:pPr marL="0" indent="0">
              <a:buNone/>
            </a:pPr>
            <a:r>
              <a:rPr lang="en-US" altLang="en-US" sz="1900" dirty="0"/>
              <a:t>data = {'</a:t>
            </a:r>
            <a:r>
              <a:rPr lang="en-US" altLang="en-US" sz="1900" dirty="0" err="1"/>
              <a:t>api_dev_key':API_KEY</a:t>
            </a:r>
            <a:r>
              <a:rPr lang="en-US" altLang="en-US" sz="1900" dirty="0"/>
              <a:t>, </a:t>
            </a:r>
          </a:p>
          <a:p>
            <a:pPr marL="0" indent="0">
              <a:buNone/>
            </a:pPr>
            <a:r>
              <a:rPr lang="en-US" altLang="en-US" sz="1900" dirty="0"/>
              <a:t>        '</a:t>
            </a:r>
            <a:r>
              <a:rPr lang="en-US" altLang="en-US" sz="1900" dirty="0" err="1"/>
              <a:t>api_option':'paste</a:t>
            </a:r>
            <a:r>
              <a:rPr lang="en-US" altLang="en-US" sz="1900" dirty="0"/>
              <a:t>',  </a:t>
            </a:r>
          </a:p>
          <a:p>
            <a:pPr marL="0" indent="0">
              <a:buNone/>
            </a:pPr>
            <a:r>
              <a:rPr lang="en-US" altLang="en-US" sz="1900" dirty="0"/>
              <a:t>        '</a:t>
            </a:r>
            <a:r>
              <a:rPr lang="en-US" altLang="en-US" sz="1900" dirty="0" err="1"/>
              <a:t>api_paste_format':'python</a:t>
            </a:r>
            <a:r>
              <a:rPr lang="en-US" altLang="en-US" sz="1900" dirty="0"/>
              <a:t>'} </a:t>
            </a:r>
          </a:p>
          <a:p>
            <a:pPr marL="0" indent="0">
              <a:buNone/>
            </a:pPr>
            <a:endParaRPr lang="en-US" altLang="en-US" sz="1900" b="1" dirty="0"/>
          </a:p>
          <a:p>
            <a:pPr marL="0" indent="0">
              <a:buNone/>
            </a:pPr>
            <a:r>
              <a:rPr lang="en-US" altLang="en-US" sz="1900" dirty="0"/>
              <a:t>r = </a:t>
            </a:r>
            <a:r>
              <a:rPr lang="en-US" altLang="en-US" sz="1900" dirty="0" err="1"/>
              <a:t>requests.post</a:t>
            </a:r>
            <a:r>
              <a:rPr lang="en-US" altLang="en-US" sz="1900" dirty="0"/>
              <a:t>(</a:t>
            </a:r>
            <a:r>
              <a:rPr lang="en-US" altLang="en-US" sz="1900" dirty="0" err="1"/>
              <a:t>url</a:t>
            </a:r>
            <a:r>
              <a:rPr lang="en-US" altLang="en-US" sz="1900" dirty="0"/>
              <a:t> = API_ENDPOINT, data = data)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4633" y="362515"/>
            <a:ext cx="7930595" cy="524453"/>
          </a:xfrm>
        </p:spPr>
        <p:txBody>
          <a:bodyPr/>
          <a:lstStyle/>
          <a:p>
            <a:r>
              <a:rPr lang="en-US" dirty="0"/>
              <a:t>requests Module – Making a POST request</a:t>
            </a:r>
          </a:p>
        </p:txBody>
      </p:sp>
      <p:sp>
        <p:nvSpPr>
          <p:cNvPr id="6" name="Rectangle 5"/>
          <p:cNvSpPr/>
          <p:nvPr/>
        </p:nvSpPr>
        <p:spPr>
          <a:xfrm>
            <a:off x="3717439" y="3305890"/>
            <a:ext cx="17091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i="1" dirty="0">
                <a:latin typeface="Birka-Italic"/>
              </a:rPr>
              <a:t>Arrays of object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11665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1462" y="938147"/>
            <a:ext cx="7955280" cy="640080"/>
          </a:xfrm>
        </p:spPr>
        <p:txBody>
          <a:bodyPr/>
          <a:lstStyle/>
          <a:p>
            <a:r>
              <a:rPr lang="en-US" dirty="0">
                <a:latin typeface="Museo Sans For Dell"/>
              </a:rPr>
              <a:t>Work flow (with WMS as Sample)</a:t>
            </a:r>
            <a:endParaRPr lang="en-US" sz="90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271462" y="1373443"/>
            <a:ext cx="8725054" cy="4114800"/>
          </a:xfrm>
        </p:spPr>
        <p:txBody>
          <a:bodyPr>
            <a:normAutofit/>
          </a:bodyPr>
          <a:lstStyle/>
          <a:p>
            <a:pPr marL="582582" indent="-294210">
              <a:spcBef>
                <a:spcPts val="400"/>
              </a:spcBef>
              <a:buClr>
                <a:srgbClr val="AAAAAA"/>
              </a:buClr>
            </a:pPr>
            <a:endParaRPr lang="en-US" sz="1100" dirty="0">
              <a:solidFill>
                <a:srgbClr val="444444"/>
              </a:solidFill>
              <a:latin typeface="Museo Sans For Dell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356" y="1578228"/>
            <a:ext cx="4809665" cy="391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48801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endParaRPr lang="en-US" sz="4000" dirty="0">
              <a:cs typeface="Microsoft Tai Le" panose="020B0502040204020203" pitchFamily="34" charset="0"/>
            </a:endParaRPr>
          </a:p>
        </p:txBody>
      </p:sp>
      <p:sp>
        <p:nvSpPr>
          <p:cNvPr id="5" name="Subtitle 50182"/>
          <p:cNvSpPr>
            <a:spLocks noGrp="1"/>
          </p:cNvSpPr>
          <p:nvPr>
            <p:ph type="subTitle" idx="1"/>
          </p:nvPr>
        </p:nvSpPr>
        <p:spPr>
          <a:xfrm>
            <a:off x="1135891" y="1503789"/>
            <a:ext cx="3428521" cy="2000548"/>
          </a:xfrm>
        </p:spPr>
        <p:txBody>
          <a:bodyPr/>
          <a:lstStyle/>
          <a:p>
            <a:pPr algn="ctr"/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4000" b="1" dirty="0">
                <a:solidFill>
                  <a:schemeClr val="bg1">
                    <a:lumMod val="7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258912"/>
      </p:ext>
    </p:extLst>
  </p:cSld>
  <p:clrMapOvr>
    <a:masterClrMapping/>
  </p:clrMapOvr>
  <p:transition spd="med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ell_Template_4x3_2014_Updated">
  <a:themeElements>
    <a:clrScheme name="Custom 1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447C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E384890-8F9F-4A11-9330-31F5F14C349B}"/>
    </a:ext>
  </a:extLst>
</a:theme>
</file>

<file path=ppt/theme/theme10.xml><?xml version="1.0" encoding="utf-8"?>
<a:theme xmlns:a="http://schemas.openxmlformats.org/drawingml/2006/main" name="Content with Dell Berry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C8BAF95F-293E-49F1-9C5A-6A7DFEFCDE30}"/>
    </a:ext>
  </a:extLst>
</a:theme>
</file>

<file path=ppt/theme/theme11.xml><?xml version="1.0" encoding="utf-8"?>
<a:theme xmlns:a="http://schemas.openxmlformats.org/drawingml/2006/main" name="Dell_Template_16x9_2014_Updated">
  <a:themeElements>
    <a:clrScheme name="Custom 2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447C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1" id="{C582AAE9-D26D-4BF9-8055-E9839D0D4732}" vid="{AE7FAEC6-B994-4C69-94C8-4E86D44E9C7E}"/>
    </a:ext>
  </a:extLst>
</a:theme>
</file>

<file path=ppt/theme/theme1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 Dell Blue background 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TTF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1400"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B7295A"/>
        </a:accent1>
        <a:accent2>
          <a:srgbClr val="F2AF00"/>
        </a:accent2>
        <a:accent3>
          <a:srgbClr val="7AB800"/>
        </a:accent3>
        <a:accent4>
          <a:srgbClr val="AAAAAA"/>
        </a:accent4>
        <a:accent5>
          <a:srgbClr val="6E2585"/>
        </a:accent5>
        <a:accent6>
          <a:srgbClr val="3084B6"/>
        </a:accent6>
        <a:hlink>
          <a:srgbClr val="DC5034"/>
        </a:hlink>
        <a:folHlink>
          <a:srgbClr val="D42E1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21BA7CA8-7620-4C1E-95A4-65CD1B58CD3B}"/>
    </a:ext>
  </a:extLst>
</a:theme>
</file>

<file path=ppt/theme/theme3.xml><?xml version="1.0" encoding="utf-8"?>
<a:theme xmlns:a="http://schemas.openxmlformats.org/drawingml/2006/main" name="Content with Dell Blue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2936EF5-9C78-4A9F-B13F-C44543044758}"/>
    </a:ext>
  </a:extLst>
</a:theme>
</file>

<file path=ppt/theme/theme4.xml><?xml version="1.0" encoding="utf-8"?>
<a:theme xmlns:a="http://schemas.openxmlformats.org/drawingml/2006/main" name="Content with Dell Gray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AF3762C5-E896-4764-88B9-1C96F93B9BCD}"/>
    </a:ext>
  </a:extLst>
</a:theme>
</file>

<file path=ppt/theme/theme5.xml><?xml version="1.0" encoding="utf-8"?>
<a:theme xmlns:a="http://schemas.openxmlformats.org/drawingml/2006/main" name="Content with Dell Dark Blue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113EF733-E79B-44B7-BFB7-3203CC8C70D7}"/>
    </a:ext>
  </a:extLst>
</a:theme>
</file>

<file path=ppt/theme/theme6.xml><?xml version="1.0" encoding="utf-8"?>
<a:theme xmlns:a="http://schemas.openxmlformats.org/drawingml/2006/main" name="Content with Dell Teal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5C4A94E3-FA97-42A4-BA2D-437C73A6F7E5}"/>
    </a:ext>
  </a:extLst>
</a:theme>
</file>

<file path=ppt/theme/theme7.xml><?xml version="1.0" encoding="utf-8"?>
<a:theme xmlns:a="http://schemas.openxmlformats.org/drawingml/2006/main" name="Content with Dell Green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1C20380-6C7B-4A01-A2EA-DEBD17F86DFB}"/>
    </a:ext>
  </a:extLst>
</a:theme>
</file>

<file path=ppt/theme/theme8.xml><?xml version="1.0" encoding="utf-8"?>
<a:theme xmlns:a="http://schemas.openxmlformats.org/drawingml/2006/main" name="Content with Dell Yellow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C05AC854-A408-4B81-86C9-67883E0C9BF8}"/>
    </a:ext>
  </a:extLst>
</a:theme>
</file>

<file path=ppt/theme/theme9.xml><?xml version="1.0" encoding="utf-8"?>
<a:theme xmlns:a="http://schemas.openxmlformats.org/drawingml/2006/main" name="Content with Dell Dark Red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532E81F1-70E5-4D00-AE0F-456D020155FE}"/>
    </a:ext>
  </a:extLst>
</a:theme>
</file>

<file path=ppt/theme/themeOverride1.xml><?xml version="1.0" encoding="utf-8"?>
<a:themeOverride xmlns:a="http://schemas.openxmlformats.org/drawingml/2006/main">
  <a:clrScheme name="Dell Color Palette">
    <a:dk1>
      <a:srgbClr val="444444"/>
    </a:dk1>
    <a:lt1>
      <a:srgbClr val="FFFFFF"/>
    </a:lt1>
    <a:dk2>
      <a:srgbClr val="0085C3"/>
    </a:dk2>
    <a:lt2>
      <a:srgbClr val="FFFFFF"/>
    </a:lt2>
    <a:accent1>
      <a:srgbClr val="00386B"/>
    </a:accent1>
    <a:accent2>
      <a:srgbClr val="71C6C1"/>
    </a:accent2>
    <a:accent3>
      <a:srgbClr val="7AB800"/>
    </a:accent3>
    <a:accent4>
      <a:srgbClr val="F2AF00"/>
    </a:accent4>
    <a:accent5>
      <a:srgbClr val="CE1126"/>
    </a:accent5>
    <a:accent6>
      <a:srgbClr val="B7295A"/>
    </a:accent6>
    <a:hlink>
      <a:srgbClr val="0085C3"/>
    </a:hlink>
    <a:folHlink>
      <a:srgbClr val="0085C3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EEBEE83C66E54EA9BED83B0A9A60DB" ma:contentTypeVersion="1" ma:contentTypeDescription="Create a new document." ma:contentTypeScope="" ma:versionID="51a43b2161297f783d65b37e357c79e9">
  <xsd:schema xmlns:xsd="http://www.w3.org/2001/XMLSchema" xmlns:p="http://schemas.microsoft.com/office/2006/metadata/properties" targetNamespace="http://schemas.microsoft.com/office/2006/metadata/properties" ma:root="true" ma:fieldsID="b9cfef283e0bc2d986a66f9ec0cdc42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73BDD3-AA35-4F19-A12A-C6462BECFBD1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3332CB6-AB82-4DD3-8C89-C660A1C394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86FC490B-1F77-48C5-AC70-1DD939DBDF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Dell_Template_4x3_2014_Updated</Template>
  <TotalTime>10599</TotalTime>
  <Words>396</Words>
  <Application>Microsoft Office PowerPoint</Application>
  <PresentationFormat>On-screen Show (4:3)</PresentationFormat>
  <Paragraphs>79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9</vt:i4>
      </vt:variant>
    </vt:vector>
  </HeadingPairs>
  <TitlesOfParts>
    <vt:vector size="32" baseType="lpstr">
      <vt:lpstr>Courier New</vt:lpstr>
      <vt:lpstr>Museo Sans For Dell</vt:lpstr>
      <vt:lpstr>Museo For Dell</vt:lpstr>
      <vt:lpstr>Wingdings</vt:lpstr>
      <vt:lpstr>Microsoft Tai Le</vt:lpstr>
      <vt:lpstr>Museo For Dell 300</vt:lpstr>
      <vt:lpstr>Arial</vt:lpstr>
      <vt:lpstr>Museo Sans For Dell</vt:lpstr>
      <vt:lpstr>Trebuchet MS</vt:lpstr>
      <vt:lpstr>Batang</vt:lpstr>
      <vt:lpstr>Birka-Italic</vt:lpstr>
      <vt:lpstr>Arial Black</vt:lpstr>
      <vt:lpstr>Dell_Template_4x3_2014_Updated</vt:lpstr>
      <vt:lpstr>Content Dell Blue background </vt:lpstr>
      <vt:lpstr>Content with Dell Blue footer</vt:lpstr>
      <vt:lpstr>Content with Dell Gray footer</vt:lpstr>
      <vt:lpstr>Content with Dell Dark Blue footer</vt:lpstr>
      <vt:lpstr>Content with Dell Teal footer</vt:lpstr>
      <vt:lpstr>Content with Dell Green footer</vt:lpstr>
      <vt:lpstr>Content with Dell Yellow footer</vt:lpstr>
      <vt:lpstr>Content with Dell Dark Red footer</vt:lpstr>
      <vt:lpstr>Content with Dell Berry footer</vt:lpstr>
      <vt:lpstr>Dell_Template_16x9_2014_Updated</vt:lpstr>
      <vt:lpstr>Working with REST API and Python        SHOAIB AKHTAR</vt:lpstr>
      <vt:lpstr> Agenda</vt:lpstr>
      <vt:lpstr>Introduction</vt:lpstr>
      <vt:lpstr>Why Rest-API automation required?</vt:lpstr>
      <vt:lpstr>Understanding HTTP</vt:lpstr>
      <vt:lpstr>requests Module – Making a GET request</vt:lpstr>
      <vt:lpstr>requests Module – Making a POST request</vt:lpstr>
      <vt:lpstr>Work flow (with WMS as Sample)</vt:lpstr>
      <vt:lpstr>   </vt:lpstr>
    </vt:vector>
  </TitlesOfParts>
  <Company>to Wyse Technology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Imprivata</dc:title>
  <dc:creator>chebbar@wyse.com</dc:creator>
  <cp:keywords>Internal Use</cp:keywords>
  <cp:lastModifiedBy>Akhtar, Shoaib</cp:lastModifiedBy>
  <cp:revision>155</cp:revision>
  <cp:lastPrinted>2014-02-14T16:26:12Z</cp:lastPrinted>
  <dcterms:created xsi:type="dcterms:W3CDTF">2014-07-22T05:05:31Z</dcterms:created>
  <dcterms:modified xsi:type="dcterms:W3CDTF">2019-06-27T16:31:13Z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0x010100EAEEBEE83C66E54EA9BED83B0A9A60DB</vt:lpwstr>
  </property>
  <property fmtid="{D5CDD505-2E9C-101B-9397-08002B2CF9AE}" pid="3" name="TitusGUID">
    <vt:lpwstr>dedaacc5-af43-40b1-b4a0-d7a6bf3e4cdd</vt:lpwstr>
  </property>
  <property fmtid="{D5CDD505-2E9C-101B-9397-08002B2CF9AE}" pid="4" name="DellClassification">
    <vt:lpwstr>Internal Use</vt:lpwstr>
  </property>
  <property fmtid="{D5CDD505-2E9C-101B-9397-08002B2CF9AE}" pid="5" name="DellSubLabels">
    <vt:lpwstr/>
  </property>
  <property fmtid="{D5CDD505-2E9C-101B-9397-08002B2CF9AE}" pid="6" name="DellVisual Markings (PPT)">
    <vt:lpwstr>Classification Footer</vt:lpwstr>
  </property>
  <property fmtid="{D5CDD505-2E9C-101B-9397-08002B2CF9AE}" pid="7" name="titusconfig">
    <vt:lpwstr>1.2AMER</vt:lpwstr>
  </property>
  <property fmtid="{D5CDD505-2E9C-101B-9397-08002B2CF9AE}" pid="8" name="MSIP_Label_17cb76b2-10b8-4fe1-93d4-2202842406cd_Enabled">
    <vt:lpwstr>True</vt:lpwstr>
  </property>
  <property fmtid="{D5CDD505-2E9C-101B-9397-08002B2CF9AE}" pid="9" name="MSIP_Label_17cb76b2-10b8-4fe1-93d4-2202842406cd_SiteId">
    <vt:lpwstr>945c199a-83a2-4e80-9f8c-5a91be5752dd</vt:lpwstr>
  </property>
  <property fmtid="{D5CDD505-2E9C-101B-9397-08002B2CF9AE}" pid="10" name="MSIP_Label_17cb76b2-10b8-4fe1-93d4-2202842406cd_Owner">
    <vt:lpwstr>Shoaib_Akhtar@Dell.com</vt:lpwstr>
  </property>
  <property fmtid="{D5CDD505-2E9C-101B-9397-08002B2CF9AE}" pid="11" name="MSIP_Label_17cb76b2-10b8-4fe1-93d4-2202842406cd_SetDate">
    <vt:lpwstr>2019-06-27T16:01:48.1949310Z</vt:lpwstr>
  </property>
  <property fmtid="{D5CDD505-2E9C-101B-9397-08002B2CF9AE}" pid="12" name="MSIP_Label_17cb76b2-10b8-4fe1-93d4-2202842406cd_Name">
    <vt:lpwstr>External Public</vt:lpwstr>
  </property>
  <property fmtid="{D5CDD505-2E9C-101B-9397-08002B2CF9AE}" pid="13" name="MSIP_Label_17cb76b2-10b8-4fe1-93d4-2202842406cd_Application">
    <vt:lpwstr>Microsoft Azure Information Protection</vt:lpwstr>
  </property>
  <property fmtid="{D5CDD505-2E9C-101B-9397-08002B2CF9AE}" pid="14" name="MSIP_Label_17cb76b2-10b8-4fe1-93d4-2202842406cd_Extended_MSFT_Method">
    <vt:lpwstr>Manual</vt:lpwstr>
  </property>
  <property fmtid="{D5CDD505-2E9C-101B-9397-08002B2CF9AE}" pid="15" name="aiplabel">
    <vt:lpwstr>External Public</vt:lpwstr>
  </property>
</Properties>
</file>